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3.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5.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6.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7.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8.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28" r:id="rId5"/>
    <p:sldMasterId id="2147483865" r:id="rId6"/>
    <p:sldMasterId id="2147483913" r:id="rId7"/>
    <p:sldMasterId id="2147483950" r:id="rId8"/>
    <p:sldMasterId id="2147483987" r:id="rId9"/>
  </p:sldMasterIdLst>
  <p:notesMasterIdLst>
    <p:notesMasterId r:id="rId33"/>
  </p:notesMasterIdLst>
  <p:handoutMasterIdLst>
    <p:handoutMasterId r:id="rId34"/>
  </p:handoutMasterIdLst>
  <p:sldIdLst>
    <p:sldId id="350" r:id="rId10"/>
    <p:sldId id="342" r:id="rId11"/>
    <p:sldId id="343" r:id="rId12"/>
    <p:sldId id="339" r:id="rId13"/>
    <p:sldId id="327" r:id="rId14"/>
    <p:sldId id="361" r:id="rId15"/>
    <p:sldId id="362" r:id="rId16"/>
    <p:sldId id="351" r:id="rId17"/>
    <p:sldId id="363" r:id="rId18"/>
    <p:sldId id="364" r:id="rId19"/>
    <p:sldId id="265" r:id="rId20"/>
    <p:sldId id="286" r:id="rId21"/>
    <p:sldId id="352" r:id="rId22"/>
    <p:sldId id="353" r:id="rId23"/>
    <p:sldId id="356" r:id="rId24"/>
    <p:sldId id="355" r:id="rId25"/>
    <p:sldId id="358" r:id="rId26"/>
    <p:sldId id="359" r:id="rId27"/>
    <p:sldId id="2090" r:id="rId28"/>
    <p:sldId id="2092" r:id="rId29"/>
    <p:sldId id="2091" r:id="rId30"/>
    <p:sldId id="348" r:id="rId31"/>
    <p:sldId id="349" r:id="rId3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7575"/>
    <a:srgbClr val="8C88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7"/>
    <p:restoredTop sz="94069"/>
  </p:normalViewPr>
  <p:slideViewPr>
    <p:cSldViewPr snapToGrid="0" snapToObjects="1" showGuides="1">
      <p:cViewPr varScale="1">
        <p:scale>
          <a:sx n="144" d="100"/>
          <a:sy n="144" d="100"/>
        </p:scale>
        <p:origin x="680" y="19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18" d="100"/>
        <a:sy n="118" d="100"/>
      </p:scale>
      <p:origin x="0" y="0"/>
    </p:cViewPr>
  </p:sorter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2/13/19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‹N°›</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2/13/19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‹N°›</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a:t>
            </a:fld>
            <a:endParaRPr lang="en-US"/>
          </a:p>
        </p:txBody>
      </p:sp>
    </p:spTree>
    <p:extLst>
      <p:ext uri="{BB962C8B-B14F-4D97-AF65-F5344CB8AC3E}">
        <p14:creationId xmlns:p14="http://schemas.microsoft.com/office/powerpoint/2010/main" val="39234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8870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39696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lnSpc>
                <a:spcPct val="150000"/>
              </a:lnSpc>
              <a:buFont typeface="Arial" charset="0"/>
              <a:buChar char="•"/>
            </a:pPr>
            <a:r>
              <a:rPr lang="en-US" sz="1500" dirty="0"/>
              <a:t>A single IBM Workflow offering combining IBM BPM and IBM Case Manager</a:t>
            </a:r>
          </a:p>
          <a:p>
            <a:pPr marL="285750" indent="-285750">
              <a:lnSpc>
                <a:spcPct val="150000"/>
              </a:lnSpc>
              <a:buFont typeface="Arial" charset="0"/>
              <a:buChar char="•"/>
            </a:pPr>
            <a:r>
              <a:rPr lang="en-US" sz="1500" dirty="0"/>
              <a:t>ICM will leverage IBPM for its embedded </a:t>
            </a:r>
            <a:r>
              <a:rPr lang="en-US" sz="1500" dirty="0" err="1"/>
              <a:t>taskflow</a:t>
            </a:r>
            <a:r>
              <a:rPr lang="en-US" sz="1500" dirty="0"/>
              <a:t> engine and authoring tools</a:t>
            </a:r>
          </a:p>
          <a:p>
            <a:pPr lvl="1">
              <a:lnSpc>
                <a:spcPct val="150000"/>
              </a:lnSpc>
            </a:pPr>
            <a:r>
              <a:rPr lang="en-US" sz="1200" dirty="0"/>
              <a:t>Provides a common technology platform and process asset investment</a:t>
            </a:r>
          </a:p>
          <a:p>
            <a:pPr marL="285750" indent="-285750">
              <a:lnSpc>
                <a:spcPct val="150000"/>
              </a:lnSpc>
              <a:buFont typeface="Arial" charset="0"/>
              <a:buChar char="•"/>
            </a:pPr>
            <a:r>
              <a:rPr lang="en-US" sz="1500" dirty="0"/>
              <a:t>IBPM will gain full ECM content and case awareness</a:t>
            </a:r>
          </a:p>
          <a:p>
            <a:pPr lvl="1">
              <a:lnSpc>
                <a:spcPct val="150000"/>
              </a:lnSpc>
            </a:pPr>
            <a:r>
              <a:rPr lang="en-US" sz="1200" dirty="0"/>
              <a:t>Ability to attach, manipulate metadata, respond to events </a:t>
            </a:r>
          </a:p>
          <a:p>
            <a:pPr marL="285750" indent="-285750">
              <a:lnSpc>
                <a:spcPct val="150000"/>
              </a:lnSpc>
              <a:buFont typeface="Arial" charset="0"/>
              <a:buChar char="•"/>
            </a:pPr>
            <a:r>
              <a:rPr lang="en-US" sz="1500" dirty="0"/>
              <a:t>IBPM will provide direct integration with ICM when case style workloads are needed</a:t>
            </a:r>
            <a:r>
              <a:rPr lang="en-US" sz="1200" dirty="0"/>
              <a:t>  </a:t>
            </a:r>
          </a:p>
          <a:p>
            <a:pPr marL="285750" indent="-285750">
              <a:lnSpc>
                <a:spcPct val="150000"/>
              </a:lnSpc>
              <a:buFont typeface="Arial" charset="0"/>
              <a:buChar char="•"/>
            </a:pPr>
            <a:r>
              <a:rPr lang="en-US" sz="1500" dirty="0"/>
              <a:t>Knowledge and task workers will have an unified view of all their work </a:t>
            </a:r>
          </a:p>
          <a:p>
            <a:pPr lvl="1">
              <a:lnSpc>
                <a:spcPct val="150000"/>
              </a:lnSpc>
            </a:pPr>
            <a:r>
              <a:rPr lang="en-US" sz="1200" dirty="0"/>
              <a:t>Like Case Manager solutions,  IBPM applications can include rapidly assembled and customized user interfaces that go beyond process step views   </a:t>
            </a:r>
            <a:endParaRPr lang="en-US" dirty="0"/>
          </a:p>
          <a:p>
            <a:endParaRPr lang="de-DE" dirty="0"/>
          </a:p>
        </p:txBody>
      </p:sp>
      <p:sp>
        <p:nvSpPr>
          <p:cNvPr id="4" name="Foliennummernplatzhalt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0094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22</a:t>
            </a:fld>
            <a:endParaRPr lang="en-US"/>
          </a:p>
        </p:txBody>
      </p:sp>
    </p:spTree>
    <p:extLst>
      <p:ext uri="{BB962C8B-B14F-4D97-AF65-F5344CB8AC3E}">
        <p14:creationId xmlns:p14="http://schemas.microsoft.com/office/powerpoint/2010/main" val="7836926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3.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3.png"/></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7.xml"/><Relationship Id="rId5" Type="http://schemas.openxmlformats.org/officeDocument/2006/relationships/image" Target="../media/image10.emf"/><Relationship Id="rId4" Type="http://schemas.microsoft.com/office/2007/relationships/hdphoto" Target="../media/hdphoto2.wdp"/></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8.xml"/><Relationship Id="rId5" Type="http://schemas.openxmlformats.org/officeDocument/2006/relationships/image" Target="../media/image10.emf"/><Relationship Id="rId4" Type="http://schemas.microsoft.com/office/2007/relationships/hdphoto" Target="../media/hdphoto2.wdp"/></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9.xml"/><Relationship Id="rId4" Type="http://schemas.openxmlformats.org/officeDocument/2006/relationships/image" Target="../media/image12.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7461 / Feb 15, 2019 / © 2019 IBM Corporation</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Think 2019 / 7461 / Feb 15, 2019 / © 2019 IBM Corporation</a:t>
            </a:r>
            <a:endParaRPr lang="en-US" dirty="0"/>
          </a:p>
        </p:txBody>
      </p:sp>
    </p:spTree>
    <p:extLst>
      <p:ext uri="{BB962C8B-B14F-4D97-AF65-F5344CB8AC3E}">
        <p14:creationId xmlns:p14="http://schemas.microsoft.com/office/powerpoint/2010/main" val="150274989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Tree>
    <p:extLst>
      <p:ext uri="{BB962C8B-B14F-4D97-AF65-F5344CB8AC3E}">
        <p14:creationId xmlns:p14="http://schemas.microsoft.com/office/powerpoint/2010/main" val="26559850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7461 / Feb 15, 2019 / © 2019 IBM Corporation</a:t>
            </a:r>
          </a:p>
        </p:txBody>
      </p:sp>
    </p:spTree>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7461 / Feb 15, 2019 / © 2019 IBM Corporation</a:t>
            </a:r>
          </a:p>
        </p:txBody>
      </p:sp>
    </p:spTree>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Think 2019 / 7461 / Feb 15,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‹N°›</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Think 2019 / 7461 / Feb 15, 2019 / ©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Think 2019 / 7461 / Feb 15, 2019 / ©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Tree>
    <p:extLst>
      <p:ext uri="{BB962C8B-B14F-4D97-AF65-F5344CB8AC3E}">
        <p14:creationId xmlns:p14="http://schemas.microsoft.com/office/powerpoint/2010/main" val="2631524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Think 2019 / 7461 / Feb 15, 2019 / © 2019 IBM Corporation</a:t>
            </a:r>
            <a:endParaRPr lang="en-US" dirty="0"/>
          </a:p>
        </p:txBody>
      </p:sp>
    </p:spTree>
    <p:extLst>
      <p:ext uri="{BB962C8B-B14F-4D97-AF65-F5344CB8AC3E}">
        <p14:creationId xmlns:p14="http://schemas.microsoft.com/office/powerpoint/2010/main" val="11342803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Tree>
    <p:extLst>
      <p:ext uri="{BB962C8B-B14F-4D97-AF65-F5344CB8AC3E}">
        <p14:creationId xmlns:p14="http://schemas.microsoft.com/office/powerpoint/2010/main" val="523726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‹N°›</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dirty="0"/>
              <a:t>Think 2019 / 7461 / Feb 15,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Tree>
    <p:extLst>
      <p:ext uri="{BB962C8B-B14F-4D97-AF65-F5344CB8AC3E}">
        <p14:creationId xmlns:p14="http://schemas.microsoft.com/office/powerpoint/2010/main" val="188508163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Think 2019 / 7461 / Feb 15, 2019 / ©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Think 2019 / 7461 / Feb 15, 2019 / © 2019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Think 2019 / 7461 / Feb 15, 2019 / © 2019 IBM Corporation</a:t>
            </a:r>
            <a:endParaRPr lang="en-US" dirty="0"/>
          </a:p>
        </p:txBody>
      </p:sp>
    </p:spTree>
    <p:extLst>
      <p:ext uri="{BB962C8B-B14F-4D97-AF65-F5344CB8AC3E}">
        <p14:creationId xmlns:p14="http://schemas.microsoft.com/office/powerpoint/2010/main" val="10912059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Think 2019 / 7461 / Feb 15, 2019 / © 2019 IBM Corporation</a:t>
            </a:r>
            <a:endParaRPr lang="en-US" dirty="0"/>
          </a:p>
        </p:txBody>
      </p:sp>
    </p:spTree>
    <p:extLst>
      <p:ext uri="{BB962C8B-B14F-4D97-AF65-F5344CB8AC3E}">
        <p14:creationId xmlns:p14="http://schemas.microsoft.com/office/powerpoint/2010/main" val="38780416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Tree>
    <p:extLst>
      <p:ext uri="{BB962C8B-B14F-4D97-AF65-F5344CB8AC3E}">
        <p14:creationId xmlns:p14="http://schemas.microsoft.com/office/powerpoint/2010/main" val="23365535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7461 / Feb 15, 2019 / © 2019 IBM Corporation</a:t>
            </a:r>
          </a:p>
        </p:txBody>
      </p:sp>
    </p:spTree>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7461 / Feb 15, 2019 / © 2019 IBM Corporation</a:t>
            </a:r>
          </a:p>
        </p:txBody>
      </p:sp>
    </p:spTree>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‹N°›</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Tree>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‹N°›</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‹N°›</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‹N°›</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‹N°›</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‹N°›</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7"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0E99EEC-E697-1D4F-91F9-0960174B1D85}" type="datetime1">
              <a:rPr lang="en-US" smtClean="0">
                <a:solidFill>
                  <a:srgbClr val="000000"/>
                </a:solidFill>
              </a:rPr>
              <a:pPr/>
              <a:t>2/13/19</a:t>
            </a:fld>
            <a:endParaRPr lang="en-US">
              <a:solidFill>
                <a:srgbClr val="000000"/>
              </a:solidFill>
            </a:endParaRPr>
          </a:p>
        </p:txBody>
      </p:sp>
      <p:sp>
        <p:nvSpPr>
          <p:cNvPr id="5" name="Footer Placeholder 4"/>
          <p:cNvSpPr>
            <a:spLocks noGrp="1"/>
          </p:cNvSpPr>
          <p:nvPr>
            <p:ph type="ftr" sz="quarter" idx="11"/>
          </p:nvPr>
        </p:nvSpPr>
        <p:spPr/>
        <p:txBody>
          <a:bodyPr/>
          <a:lstStyle/>
          <a:p>
            <a:r>
              <a:rPr lang="en-US">
                <a:solidFill>
                  <a:srgbClr val="000000"/>
                </a:solidFill>
              </a:rPr>
              <a:t>World of Watson2016 </a:t>
            </a: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‹N°›</a:t>
            </a:fld>
            <a:endParaRPr lang="en-US">
              <a:solidFill>
                <a:srgbClr val="000000"/>
              </a:solidFill>
            </a:endParaRPr>
          </a:p>
        </p:txBody>
      </p:sp>
    </p:spTree>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7461 / Feb 15, 2019 / © 2019 IBM Corporation</a:t>
            </a:r>
          </a:p>
        </p:txBody>
      </p:sp>
    </p:spTree>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7461 / Feb 15, 2019 / © 2019 IBM Corporation</a:t>
            </a:r>
          </a:p>
        </p:txBody>
      </p:sp>
    </p:spTree>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‹N°›</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Tree>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10"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7461 / Feb 15, 2019 / © 2019 IBM Corporation</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‹N°›</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‹N°›</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‹N°›</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‹N°›</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‹N°›</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6711" t="22113" r="16447" b="21492"/>
          <a:stretch/>
        </p:blipFill>
        <p:spPr>
          <a:xfrm>
            <a:off x="0" y="0"/>
            <a:ext cx="9144000" cy="5143501"/>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Think 2018 / 3342 What’s New in IBM Business Process Manager and Case Manager / March 2018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19146" y="216481"/>
            <a:ext cx="1297868" cy="179016"/>
          </a:xfrm>
          <a:prstGeom prst="rect">
            <a:avLst/>
          </a:prstGeom>
        </p:spPr>
      </p:pic>
    </p:spTree>
    <p:extLst>
      <p:ext uri="{BB962C8B-B14F-4D97-AF65-F5344CB8AC3E}">
        <p14:creationId xmlns:p14="http://schemas.microsoft.com/office/powerpoint/2010/main" val="412757790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2018 / 3342 What’s New in IBM Business Process Manager and Case Manager / March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‹N°›</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9998603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788521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3342 What’s New in IBM Business Process Manager and Case Manager / March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81232719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3342 What’s New in IBM Business Process Manager and Case Manager / March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88104404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Tree>
    <p:extLst>
      <p:ext uri="{BB962C8B-B14F-4D97-AF65-F5344CB8AC3E}">
        <p14:creationId xmlns:p14="http://schemas.microsoft.com/office/powerpoint/2010/main" val="207118521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3342 What’s New in IBM Business Process Manager and Case Manager / March 2018 / © 2018 IBM Corporation</a:t>
            </a:r>
            <a:endParaRPr lang="en-US"/>
          </a:p>
        </p:txBody>
      </p:sp>
    </p:spTree>
    <p:extLst>
      <p:ext uri="{BB962C8B-B14F-4D97-AF65-F5344CB8AC3E}">
        <p14:creationId xmlns:p14="http://schemas.microsoft.com/office/powerpoint/2010/main" val="417101576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28919261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06652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06225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394173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716864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90785584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91755461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8231234"/>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78644137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103495594"/>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Tree>
    <p:extLst>
      <p:ext uri="{BB962C8B-B14F-4D97-AF65-F5344CB8AC3E}">
        <p14:creationId xmlns:p14="http://schemas.microsoft.com/office/powerpoint/2010/main" val="232120406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Tree>
    <p:extLst>
      <p:ext uri="{BB962C8B-B14F-4D97-AF65-F5344CB8AC3E}">
        <p14:creationId xmlns:p14="http://schemas.microsoft.com/office/powerpoint/2010/main" val="32680348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51522535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3342 What’s New in IBM Business Process Manager and Case Manager / March 2018 /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5221456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3342 What’s New in IBM Business Process Manager and Case Manager / March 2018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6442049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7895206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3342 What’s New in IBM Business Process Manager and Case Manager / March 2018 / © 2018 IBM Corporation</a:t>
            </a:r>
            <a:endParaRPr lang="en-US"/>
          </a:p>
        </p:txBody>
      </p:sp>
    </p:spTree>
    <p:extLst>
      <p:ext uri="{BB962C8B-B14F-4D97-AF65-F5344CB8AC3E}">
        <p14:creationId xmlns:p14="http://schemas.microsoft.com/office/powerpoint/2010/main" val="399376141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3342 What’s New in IBM Business Process Manager and Case Manager / March 2018 / © 2018 IBM Corporation</a:t>
            </a:r>
            <a:endParaRPr lang="en-US"/>
          </a:p>
        </p:txBody>
      </p:sp>
    </p:spTree>
    <p:extLst>
      <p:ext uri="{BB962C8B-B14F-4D97-AF65-F5344CB8AC3E}">
        <p14:creationId xmlns:p14="http://schemas.microsoft.com/office/powerpoint/2010/main" val="354538400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259522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415853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729631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635024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595839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423809294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Tree>
    <p:extLst>
      <p:ext uri="{BB962C8B-B14F-4D97-AF65-F5344CB8AC3E}">
        <p14:creationId xmlns:p14="http://schemas.microsoft.com/office/powerpoint/2010/main" val="29837197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19747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368767494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3342 What’s New in IBM Business Process Manager and Case Manager / March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243821841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7"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Think 2018 / 3342 What’s New in IBM Business Process Manager and Case Manager / March 2018 / © 2018 IBM Corporation</a:t>
            </a:r>
          </a:p>
        </p:txBody>
      </p:sp>
      <p:sp>
        <p:nvSpPr>
          <p:cNvPr id="6" name="Slide Number Placeholder 5"/>
          <p:cNvSpPr>
            <a:spLocks noGrp="1"/>
          </p:cNvSpPr>
          <p:nvPr>
            <p:ph type="sldNum" sz="quarter" idx="12"/>
          </p:nvPr>
        </p:nvSpPr>
        <p:spPr/>
        <p:txBody>
          <a:bodyPr/>
          <a:lstStyle/>
          <a:p>
            <a:fld id="{E4DBDE34-E9B5-E04F-B662-69720E4BCB53}" type="slidenum">
              <a:rPr lang="en-US" smtClean="0"/>
              <a:t>‹N°›</a:t>
            </a:fld>
            <a:endParaRPr lang="en-US"/>
          </a:p>
        </p:txBody>
      </p:sp>
    </p:spTree>
    <p:extLst>
      <p:ext uri="{BB962C8B-B14F-4D97-AF65-F5344CB8AC3E}">
        <p14:creationId xmlns:p14="http://schemas.microsoft.com/office/powerpoint/2010/main" val="11082673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6711" t="22113" r="16447" b="21492"/>
          <a:stretch/>
        </p:blipFill>
        <p:spPr>
          <a:xfrm>
            <a:off x="0" y="0"/>
            <a:ext cx="9144000" cy="5143501"/>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Think 2018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19146" y="216481"/>
            <a:ext cx="1297868" cy="179016"/>
          </a:xfrm>
          <a:prstGeom prst="rect">
            <a:avLst/>
          </a:prstGeom>
        </p:spPr>
      </p:pic>
    </p:spTree>
    <p:extLst>
      <p:ext uri="{BB962C8B-B14F-4D97-AF65-F5344CB8AC3E}">
        <p14:creationId xmlns:p14="http://schemas.microsoft.com/office/powerpoint/2010/main" val="44861325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2018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‹N°›</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8273889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44891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30433281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30326907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Tree>
    <p:extLst>
      <p:ext uri="{BB962C8B-B14F-4D97-AF65-F5344CB8AC3E}">
        <p14:creationId xmlns:p14="http://schemas.microsoft.com/office/powerpoint/2010/main" val="211815592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2018 IBM Corporation</a:t>
            </a:r>
            <a:endParaRPr lang="en-US"/>
          </a:p>
        </p:txBody>
      </p:sp>
    </p:spTree>
    <p:extLst>
      <p:ext uri="{BB962C8B-B14F-4D97-AF65-F5344CB8AC3E}">
        <p14:creationId xmlns:p14="http://schemas.microsoft.com/office/powerpoint/2010/main" val="3196643985"/>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09193886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590528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4821868"/>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5139411"/>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2341956"/>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8249730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53578168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298263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64869882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9293628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Tree>
    <p:extLst>
      <p:ext uri="{BB962C8B-B14F-4D97-AF65-F5344CB8AC3E}">
        <p14:creationId xmlns:p14="http://schemas.microsoft.com/office/powerpoint/2010/main" val="37913505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Tree>
    <p:extLst>
      <p:ext uri="{BB962C8B-B14F-4D97-AF65-F5344CB8AC3E}">
        <p14:creationId xmlns:p14="http://schemas.microsoft.com/office/powerpoint/2010/main" val="3907736858"/>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02260388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99007124"/>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79544879"/>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956227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2018 IBM Corporation</a:t>
            </a:r>
            <a:endParaRPr lang="en-US"/>
          </a:p>
        </p:txBody>
      </p:sp>
    </p:spTree>
    <p:extLst>
      <p:ext uri="{BB962C8B-B14F-4D97-AF65-F5344CB8AC3E}">
        <p14:creationId xmlns:p14="http://schemas.microsoft.com/office/powerpoint/2010/main" val="307584415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2018 IBM Corporation</a:t>
            </a:r>
            <a:endParaRPr lang="en-US"/>
          </a:p>
        </p:txBody>
      </p:sp>
    </p:spTree>
    <p:extLst>
      <p:ext uri="{BB962C8B-B14F-4D97-AF65-F5344CB8AC3E}">
        <p14:creationId xmlns:p14="http://schemas.microsoft.com/office/powerpoint/2010/main" val="374892579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78719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1445927"/>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597392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33559199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179050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09504124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Tree>
    <p:extLst>
      <p:ext uri="{BB962C8B-B14F-4D97-AF65-F5344CB8AC3E}">
        <p14:creationId xmlns:p14="http://schemas.microsoft.com/office/powerpoint/2010/main" val="918152977"/>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3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04989268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a:t>Think 2018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91501063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152400" y="114300"/>
            <a:ext cx="8229600" cy="400050"/>
          </a:xfrm>
        </p:spPr>
        <p:txBody>
          <a:bodyPr/>
          <a:lstStyle>
            <a:lvl1pPr algn="l">
              <a:defRPr sz="2600" b="1" spc="-150">
                <a:latin typeface="Helvetica Neue Bold  "/>
                <a:cs typeface="Helvetica Neue Bold  "/>
              </a:defRPr>
            </a:lvl1pPr>
          </a:lstStyle>
          <a:p>
            <a:r>
              <a:rPr lang="en-US" dirty="0"/>
              <a:t>Click to edit Master title style</a:t>
            </a:r>
          </a:p>
        </p:txBody>
      </p:sp>
      <p:sp>
        <p:nvSpPr>
          <p:cNvPr id="7" name="Slide Number Placeholder 5"/>
          <p:cNvSpPr>
            <a:spLocks noGrp="1"/>
          </p:cNvSpPr>
          <p:nvPr>
            <p:ph type="sldNum" sz="quarter" idx="12"/>
          </p:nvPr>
        </p:nvSpPr>
        <p:spPr>
          <a:xfrm>
            <a:off x="8590620" y="4767267"/>
            <a:ext cx="96180" cy="92333"/>
          </a:xfrm>
          <a:prstGeom prst="rect">
            <a:avLst/>
          </a:prstGeom>
        </p:spPr>
        <p:txBody>
          <a:bodyPr/>
          <a:lstStyle>
            <a:lvl1pPr>
              <a:defRPr/>
            </a:lvl1pPr>
          </a:lstStyle>
          <a:p>
            <a:pPr>
              <a:defRPr/>
            </a:pPr>
            <a:fld id="{775B0E60-3119-4EB7-9FC0-1B827556E4FE}" type="slidenum">
              <a:rPr lang="en-US"/>
              <a:pPr>
                <a:defRPr/>
              </a:pPr>
              <a:t>‹N°›</a:t>
            </a:fld>
            <a:endParaRPr lang="en-US"/>
          </a:p>
        </p:txBody>
      </p:sp>
    </p:spTree>
    <p:extLst>
      <p:ext uri="{BB962C8B-B14F-4D97-AF65-F5344CB8AC3E}">
        <p14:creationId xmlns:p14="http://schemas.microsoft.com/office/powerpoint/2010/main" val="122372103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sp>
        <p:nvSpPr>
          <p:cNvPr id="19"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de-DE"/>
              <a:t>Think 2019 / DOC ID / Month XX, 2019 / © 2019 IBM Corporation</a:t>
            </a:r>
            <a:endParaRPr lang="en-US" dirty="0"/>
          </a:p>
        </p:txBody>
      </p:sp>
      <p:sp>
        <p:nvSpPr>
          <p:cNvPr id="21"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IBM </a:t>
            </a:r>
            <a:r>
              <a:rPr lang="de-DE" sz="1000" dirty="0" err="1">
                <a:solidFill>
                  <a:schemeClr val="bg2"/>
                </a:solidFill>
              </a:rPr>
              <a:t>Confidential</a:t>
            </a:r>
            <a:endParaRPr lang="en-US" sz="1000" dirty="0">
              <a:solidFill>
                <a:schemeClr val="bg2"/>
              </a:solidFill>
            </a:endParaRPr>
          </a:p>
        </p:txBody>
      </p:sp>
      <p:pic>
        <p:nvPicPr>
          <p:cNvPr id="8" name="Picture 7"/>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10" name="Picture 9"/>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474330" y="53645"/>
            <a:ext cx="1599820" cy="505235"/>
          </a:xfrm>
          <a:prstGeom prst="rect">
            <a:avLst/>
          </a:prstGeom>
        </p:spPr>
      </p:pic>
    </p:spTree>
    <p:extLst>
      <p:ext uri="{BB962C8B-B14F-4D97-AF65-F5344CB8AC3E}">
        <p14:creationId xmlns:p14="http://schemas.microsoft.com/office/powerpoint/2010/main" val="2073592767"/>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8"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9"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Tree>
    <p:extLst>
      <p:ext uri="{BB962C8B-B14F-4D97-AF65-F5344CB8AC3E}">
        <p14:creationId xmlns:p14="http://schemas.microsoft.com/office/powerpoint/2010/main" val="309647088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11"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12"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2053843120"/>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dirty="0"/>
              <a:t>Click to edit</a:t>
            </a:r>
          </a:p>
        </p:txBody>
      </p:sp>
      <p:sp>
        <p:nvSpPr>
          <p:cNvPr id="9"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10"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11"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545475881"/>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dirty="0"/>
              <a:t>Click to edit</a:t>
            </a:r>
          </a:p>
        </p:txBody>
      </p:sp>
      <p:sp>
        <p:nvSpPr>
          <p:cNvPr id="10"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11"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12"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214945074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7"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8"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9"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3264881137"/>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7"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8"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9"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3800839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t>Think 2019 / 7461 / Feb 15, 2019 / © 2019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9"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10"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11"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1792741648"/>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12"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13"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2605495499"/>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11"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13"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292114806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11"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12"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92433103"/>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15"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16"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98573500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13"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14"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352035288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13"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14"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216271549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13"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14"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204228849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‹N°›</a:t>
            </a:fld>
            <a:endParaRPr lang="en-US"/>
          </a:p>
        </p:txBody>
      </p:sp>
      <p:sp>
        <p:nvSpPr>
          <p:cNvPr id="11"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13"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305611480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10"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11"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28300927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7"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8"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9"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4113503938"/>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10"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Tree>
    <p:extLst>
      <p:ext uri="{BB962C8B-B14F-4D97-AF65-F5344CB8AC3E}">
        <p14:creationId xmlns:p14="http://schemas.microsoft.com/office/powerpoint/2010/main" val="1089047799"/>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13" name="Slide Number Placeholder 6"/>
          <p:cNvSpPr>
            <a:spLocks noGrp="1"/>
          </p:cNvSpPr>
          <p:nvPr>
            <p:ph type="sldNum" sz="quarter" idx="4"/>
          </p:nvPr>
        </p:nvSpPr>
        <p:spPr>
          <a:xfrm>
            <a:off x="7653528"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‹N°›</a:t>
            </a:fld>
            <a:endParaRPr lang="en-US"/>
          </a:p>
        </p:txBody>
      </p:sp>
      <p:sp>
        <p:nvSpPr>
          <p:cNvPr id="15"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16"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4278736383"/>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11"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‹N°›</a:t>
            </a:fld>
            <a:endParaRPr lang="en-US"/>
          </a:p>
        </p:txBody>
      </p:sp>
      <p:sp>
        <p:nvSpPr>
          <p:cNvPr id="13"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de-DE"/>
              <a:t>Think 2019 / DOC ID / Month XX, 2019 / © 2019 IBM Corporation</a:t>
            </a:r>
            <a:endParaRPr lang="en-US" dirty="0"/>
          </a:p>
        </p:txBody>
      </p:sp>
      <p:sp>
        <p:nvSpPr>
          <p:cNvPr id="15"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IBM </a:t>
            </a:r>
            <a:r>
              <a:rPr lang="de-DE" sz="1000" dirty="0" err="1">
                <a:solidFill>
                  <a:schemeClr val="bg2"/>
                </a:solidFill>
              </a:rPr>
              <a:t>Confidential</a:t>
            </a:r>
            <a:endParaRPr lang="en-US" sz="1000" dirty="0">
              <a:solidFill>
                <a:schemeClr val="bg2"/>
              </a:solidFill>
            </a:endParaRPr>
          </a:p>
        </p:txBody>
      </p:sp>
    </p:spTree>
    <p:extLst>
      <p:ext uri="{BB962C8B-B14F-4D97-AF65-F5344CB8AC3E}">
        <p14:creationId xmlns:p14="http://schemas.microsoft.com/office/powerpoint/2010/main" val="231464365"/>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11"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‹N°›</a:t>
            </a:fld>
            <a:endParaRPr lang="en-US"/>
          </a:p>
        </p:txBody>
      </p:sp>
      <p:sp>
        <p:nvSpPr>
          <p:cNvPr id="13"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de-DE"/>
              <a:t>Think 2019 / DOC ID / Month XX, 2019 / © 2019 IBM Corporation</a:t>
            </a:r>
            <a:endParaRPr lang="en-US" dirty="0"/>
          </a:p>
        </p:txBody>
      </p:sp>
      <p:sp>
        <p:nvSpPr>
          <p:cNvPr id="15"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IBM </a:t>
            </a:r>
            <a:r>
              <a:rPr lang="de-DE" sz="1000" dirty="0" err="1">
                <a:solidFill>
                  <a:schemeClr val="bg2"/>
                </a:solidFill>
              </a:rPr>
              <a:t>Confidential</a:t>
            </a:r>
            <a:endParaRPr lang="en-US" sz="1000" dirty="0">
              <a:solidFill>
                <a:schemeClr val="bg2"/>
              </a:solidFill>
            </a:endParaRPr>
          </a:p>
        </p:txBody>
      </p:sp>
    </p:spTree>
    <p:extLst>
      <p:ext uri="{BB962C8B-B14F-4D97-AF65-F5344CB8AC3E}">
        <p14:creationId xmlns:p14="http://schemas.microsoft.com/office/powerpoint/2010/main" val="141292730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9"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10"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349547885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9"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de-DE"/>
              <a:t>Think 2019 / DOC ID / Month XX, 2019 / © 2019 IBM Corporation</a:t>
            </a:r>
            <a:endParaRPr lang="en-US" dirty="0"/>
          </a:p>
        </p:txBody>
      </p:sp>
      <p:sp>
        <p:nvSpPr>
          <p:cNvPr id="10"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IBM </a:t>
            </a:r>
            <a:r>
              <a:rPr lang="de-DE" sz="1000" dirty="0" err="1">
                <a:solidFill>
                  <a:schemeClr val="bg2"/>
                </a:solidFill>
              </a:rPr>
              <a:t>Confidential</a:t>
            </a:r>
            <a:endParaRPr lang="en-US" sz="1000" dirty="0">
              <a:solidFill>
                <a:schemeClr val="bg2"/>
              </a:solidFill>
            </a:endParaRPr>
          </a:p>
        </p:txBody>
      </p:sp>
    </p:spTree>
    <p:extLst>
      <p:ext uri="{BB962C8B-B14F-4D97-AF65-F5344CB8AC3E}">
        <p14:creationId xmlns:p14="http://schemas.microsoft.com/office/powerpoint/2010/main" val="79196159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9"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‹N°›</a:t>
            </a:fld>
            <a:endParaRPr lang="en-US"/>
          </a:p>
        </p:txBody>
      </p:sp>
      <p:sp>
        <p:nvSpPr>
          <p:cNvPr id="12"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de-DE"/>
              <a:t>Think 2019 / DOC ID / Month XX, 2019 / © 2019 IBM Corporation</a:t>
            </a:r>
            <a:endParaRPr lang="en-US" dirty="0"/>
          </a:p>
        </p:txBody>
      </p:sp>
      <p:sp>
        <p:nvSpPr>
          <p:cNvPr id="13"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IBM </a:t>
            </a:r>
            <a:r>
              <a:rPr lang="de-DE" sz="1000" dirty="0" err="1">
                <a:solidFill>
                  <a:schemeClr val="bg2"/>
                </a:solidFill>
              </a:rPr>
              <a:t>Confidential</a:t>
            </a:r>
            <a:endParaRPr lang="en-US" sz="1000" dirty="0">
              <a:solidFill>
                <a:schemeClr val="bg2"/>
              </a:solidFill>
            </a:endParaRPr>
          </a:p>
        </p:txBody>
      </p:sp>
    </p:spTree>
    <p:extLst>
      <p:ext uri="{BB962C8B-B14F-4D97-AF65-F5344CB8AC3E}">
        <p14:creationId xmlns:p14="http://schemas.microsoft.com/office/powerpoint/2010/main" val="173379935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10"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11"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3107152866"/>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12"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13"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39941686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10"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11"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51690602"/>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11"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13"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225009156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12"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13"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239173927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10"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11"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12"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29100058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8"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9"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3997573497"/>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5318038"/>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9"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10"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
        <p:nvSpPr>
          <p:cNvPr id="11"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tx1"/>
                </a:solidFill>
              </a:rPr>
              <a:t>IBM </a:t>
            </a:r>
            <a:r>
              <a:rPr lang="de-DE" sz="1000" dirty="0" err="1">
                <a:solidFill>
                  <a:schemeClr val="tx1"/>
                </a:solidFill>
              </a:rPr>
              <a:t>Confidential</a:t>
            </a:r>
            <a:endParaRPr lang="en-US" sz="1000" dirty="0">
              <a:solidFill>
                <a:schemeClr val="tx1"/>
              </a:solidFill>
            </a:endParaRPr>
          </a:p>
        </p:txBody>
      </p:sp>
    </p:spTree>
    <p:extLst>
      <p:ext uri="{BB962C8B-B14F-4D97-AF65-F5344CB8AC3E}">
        <p14:creationId xmlns:p14="http://schemas.microsoft.com/office/powerpoint/2010/main" val="2901957543"/>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5" name="Picture 4" descr="ibm_gry.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4196321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7461 / Feb 15, 2019 / © 2019 IBM Corporation</a:t>
            </a:r>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7461 / Feb 15, 2019 / © 2019 IBM Corporation</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Think 2019 / 7461 / Feb 15,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‹N°›</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dirty="0"/>
              <a:t>Think 2019 / 7461 / Feb 15,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Think 2019 / 7461 / Feb 15, 2019 / ©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Think 2019 / 7461 / Feb 15, 2019 / ©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Tree>
    <p:extLst>
      <p:ext uri="{BB962C8B-B14F-4D97-AF65-F5344CB8AC3E}">
        <p14:creationId xmlns:p14="http://schemas.microsoft.com/office/powerpoint/2010/main" val="10223381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Think 2019 / 7461 / Feb 15, 2019 / © 2019 IBM Corporation</a:t>
            </a:r>
            <a:endParaRPr lang="en-US" dirty="0"/>
          </a:p>
        </p:txBody>
      </p:sp>
    </p:spTree>
    <p:extLst>
      <p:ext uri="{BB962C8B-B14F-4D97-AF65-F5344CB8AC3E}">
        <p14:creationId xmlns:p14="http://schemas.microsoft.com/office/powerpoint/2010/main" val="4198038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Tree>
    <p:extLst>
      <p:ext uri="{BB962C8B-B14F-4D97-AF65-F5344CB8AC3E}">
        <p14:creationId xmlns:p14="http://schemas.microsoft.com/office/powerpoint/2010/main" val="13540695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Tree>
    <p:extLst>
      <p:ext uri="{BB962C8B-B14F-4D97-AF65-F5344CB8AC3E}">
        <p14:creationId xmlns:p14="http://schemas.microsoft.com/office/powerpoint/2010/main" val="9626355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Tree>
    <p:extLst>
      <p:ext uri="{BB962C8B-B14F-4D97-AF65-F5344CB8AC3E}">
        <p14:creationId xmlns:p14="http://schemas.microsoft.com/office/powerpoint/2010/main" val="20214768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7461 / Feb 15, 2019 / ©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Tree>
    <p:extLst>
      <p:ext uri="{BB962C8B-B14F-4D97-AF65-F5344CB8AC3E}">
        <p14:creationId xmlns:p14="http://schemas.microsoft.com/office/powerpoint/2010/main" val="1551532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Tree>
    <p:extLst>
      <p:ext uri="{BB962C8B-B14F-4D97-AF65-F5344CB8AC3E}">
        <p14:creationId xmlns:p14="http://schemas.microsoft.com/office/powerpoint/2010/main" val="6151219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7461 / Feb 15, 2019 / ©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Tree>
    <p:extLst>
      <p:ext uri="{BB962C8B-B14F-4D97-AF65-F5344CB8AC3E}">
        <p14:creationId xmlns:p14="http://schemas.microsoft.com/office/powerpoint/2010/main" val="18032340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7461 / Feb 15, 2019 / © 2019 IBM Corporation</a:t>
            </a:r>
          </a:p>
        </p:txBody>
      </p:sp>
    </p:spTree>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7461 / Feb 15, 2019 / © 2019 IBM Corporation</a:t>
            </a:r>
          </a:p>
        </p:txBody>
      </p:sp>
    </p:spTree>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Think 2019 / 7461 / Feb 15, 2019 / © 2019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Think 2019 / 7461 / Feb 15,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‹N°›</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Think 2019 / 7461 / Feb 15, 2019 / ©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p>
            <a:r>
              <a:rPr lang="en-US" dirty="0"/>
              <a:t>Think 2019 / 7461 / Feb 15, 2019 / © 2019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Think 2019 / 7461 / Feb 15, 2019 / ©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Tree>
    <p:extLst>
      <p:ext uri="{BB962C8B-B14F-4D97-AF65-F5344CB8AC3E}">
        <p14:creationId xmlns:p14="http://schemas.microsoft.com/office/powerpoint/2010/main" val="91269824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Think 2019 / 7461 / Feb 15, 2019 / © 2019 IBM Corporation</a:t>
            </a:r>
            <a:endParaRPr lang="en-US" dirty="0"/>
          </a:p>
        </p:txBody>
      </p:sp>
    </p:spTree>
    <p:extLst>
      <p:ext uri="{BB962C8B-B14F-4D97-AF65-F5344CB8AC3E}">
        <p14:creationId xmlns:p14="http://schemas.microsoft.com/office/powerpoint/2010/main" val="2437636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‹N°›</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7461 / Feb 15, 2019 / © 2019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Tree>
    <p:extLst>
      <p:ext uri="{BB962C8B-B14F-4D97-AF65-F5344CB8AC3E}">
        <p14:creationId xmlns:p14="http://schemas.microsoft.com/office/powerpoint/2010/main" val="4925360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Tree>
    <p:extLst>
      <p:ext uri="{BB962C8B-B14F-4D97-AF65-F5344CB8AC3E}">
        <p14:creationId xmlns:p14="http://schemas.microsoft.com/office/powerpoint/2010/main" val="165128235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Tree>
    <p:extLst>
      <p:ext uri="{BB962C8B-B14F-4D97-AF65-F5344CB8AC3E}">
        <p14:creationId xmlns:p14="http://schemas.microsoft.com/office/powerpoint/2010/main" val="11713871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Think 2019 / 7461 / Feb 15, 2019 / ©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Think 2019 / 7461 / Feb 15, 2019 / © 2019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Think 2019 / 7461 / Feb 15, 2019 / © 2019 IBM Corporation</a:t>
            </a:r>
            <a:endParaRPr lang="en-US" dirty="0"/>
          </a:p>
        </p:txBody>
      </p:sp>
    </p:spTree>
    <p:extLst>
      <p:ext uri="{BB962C8B-B14F-4D97-AF65-F5344CB8AC3E}">
        <p14:creationId xmlns:p14="http://schemas.microsoft.com/office/powerpoint/2010/main" val="1453675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theme" Target="../theme/theme2.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theme" Target="../theme/theme3.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8" Type="http://schemas.openxmlformats.org/officeDocument/2006/relationships/slideLayout" Target="../slideLayouts/slideLayout81.xml"/><Relationship Id="rId3"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theme" Target="../theme/theme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8" Type="http://schemas.openxmlformats.org/officeDocument/2006/relationships/slideLayout" Target="../slideLayouts/slideLayout118.xml"/><Relationship Id="rId3"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theme" Target="../theme/theme5.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8" Type="http://schemas.openxmlformats.org/officeDocument/2006/relationships/slideLayout" Target="../slideLayouts/slideLayout154.xml"/><Relationship Id="rId3" Type="http://schemas.openxmlformats.org/officeDocument/2006/relationships/slideLayout" Target="../slideLayouts/slideLayout14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theme" Target="../theme/theme6.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8" Type="http://schemas.openxmlformats.org/officeDocument/2006/relationships/slideLayout" Target="../slideLayouts/slideLayout191.xml"/><Relationship Id="rId3" Type="http://schemas.openxmlformats.org/officeDocument/2006/relationships/slideLayout" Target="../slideLayouts/slideLayout18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21" Type="http://schemas.openxmlformats.org/officeDocument/2006/relationships/slideLayout" Target="../slideLayouts/slideLayout241.xml"/><Relationship Id="rId34" Type="http://schemas.openxmlformats.org/officeDocument/2006/relationships/slideLayout" Target="../slideLayouts/slideLayout254.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33" Type="http://schemas.openxmlformats.org/officeDocument/2006/relationships/slideLayout" Target="../slideLayouts/slideLayout253.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slideLayout" Target="../slideLayouts/slideLayout252.xml"/><Relationship Id="rId37" Type="http://schemas.openxmlformats.org/officeDocument/2006/relationships/theme" Target="../theme/theme7.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36" Type="http://schemas.openxmlformats.org/officeDocument/2006/relationships/slideLayout" Target="../slideLayouts/slideLayout256.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 Id="rId35" Type="http://schemas.openxmlformats.org/officeDocument/2006/relationships/slideLayout" Target="../slideLayouts/slideLayout255.xml"/><Relationship Id="rId8" Type="http://schemas.openxmlformats.org/officeDocument/2006/relationships/slideLayout" Target="../slideLayouts/slideLayout228.xml"/><Relationship Id="rId3" Type="http://schemas.openxmlformats.org/officeDocument/2006/relationships/slideLayout" Target="../slideLayouts/slideLayout22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21" Type="http://schemas.openxmlformats.org/officeDocument/2006/relationships/slideLayout" Target="../slideLayouts/slideLayout277.xml"/><Relationship Id="rId34" Type="http://schemas.openxmlformats.org/officeDocument/2006/relationships/slideLayout" Target="../slideLayouts/slideLayout290.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29" Type="http://schemas.openxmlformats.org/officeDocument/2006/relationships/slideLayout" Target="../slideLayouts/slideLayout285.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32" Type="http://schemas.openxmlformats.org/officeDocument/2006/relationships/slideLayout" Target="../slideLayouts/slideLayout288.xml"/><Relationship Id="rId37" Type="http://schemas.openxmlformats.org/officeDocument/2006/relationships/theme" Target="../theme/theme8.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31" Type="http://schemas.openxmlformats.org/officeDocument/2006/relationships/slideLayout" Target="../slideLayouts/slideLayout287.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8" Type="http://schemas.openxmlformats.org/officeDocument/2006/relationships/slideLayout" Target="../slideLayouts/slideLayout264.xml"/><Relationship Id="rId3" Type="http://schemas.openxmlformats.org/officeDocument/2006/relationships/slideLayout" Target="../slideLayouts/slideLayout25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26" Type="http://schemas.openxmlformats.org/officeDocument/2006/relationships/slideLayout" Target="../slideLayouts/slideLayout318.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34" Type="http://schemas.openxmlformats.org/officeDocument/2006/relationships/slideLayout" Target="../slideLayouts/slideLayout326.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5" Type="http://schemas.openxmlformats.org/officeDocument/2006/relationships/slideLayout" Target="../slideLayouts/slideLayout317.xml"/><Relationship Id="rId33" Type="http://schemas.openxmlformats.org/officeDocument/2006/relationships/slideLayout" Target="../slideLayouts/slideLayout325.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29" Type="http://schemas.openxmlformats.org/officeDocument/2006/relationships/slideLayout" Target="../slideLayouts/slideLayout321.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24" Type="http://schemas.openxmlformats.org/officeDocument/2006/relationships/slideLayout" Target="../slideLayouts/slideLayout316.xml"/><Relationship Id="rId32" Type="http://schemas.openxmlformats.org/officeDocument/2006/relationships/slideLayout" Target="../slideLayouts/slideLayout324.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23" Type="http://schemas.openxmlformats.org/officeDocument/2006/relationships/slideLayout" Target="../slideLayouts/slideLayout315.xml"/><Relationship Id="rId28" Type="http://schemas.openxmlformats.org/officeDocument/2006/relationships/slideLayout" Target="../slideLayouts/slideLayout320.xml"/><Relationship Id="rId36" Type="http://schemas.openxmlformats.org/officeDocument/2006/relationships/theme" Target="../theme/theme9.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31" Type="http://schemas.openxmlformats.org/officeDocument/2006/relationships/slideLayout" Target="../slideLayouts/slideLayout323.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slideLayout" Target="../slideLayouts/slideLayout314.xml"/><Relationship Id="rId27" Type="http://schemas.openxmlformats.org/officeDocument/2006/relationships/slideLayout" Target="../slideLayouts/slideLayout319.xml"/><Relationship Id="rId30" Type="http://schemas.openxmlformats.org/officeDocument/2006/relationships/slideLayout" Target="../slideLayouts/slideLayout322.xml"/><Relationship Id="rId35" Type="http://schemas.openxmlformats.org/officeDocument/2006/relationships/slideLayout" Target="../slideLayouts/slideLayout327.xml"/><Relationship Id="rId8" Type="http://schemas.openxmlformats.org/officeDocument/2006/relationships/slideLayout" Target="../slideLayouts/slideLayout3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‹N°›</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Think 2019 / 7461 / Feb 15, 2019 / © 2019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673" r:id="rId3"/>
    <p:sldLayoutId id="2147483674" r:id="rId4"/>
    <p:sldLayoutId id="2147483819"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822" r:id="rId36"/>
    <p:sldLayoutId id="2147483707" r:id="rId37"/>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‹N°›</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dirty="0"/>
              <a:t>Think 2019 / 7461 / Feb 15, 2019 / © 2019 IBM Corporation</a:t>
            </a:r>
            <a:endParaRPr lang="en-US" dirty="0"/>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711" r:id="rId3"/>
    <p:sldLayoutId id="2147483818"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823" r:id="rId35"/>
    <p:sldLayoutId id="2147483744" r:id="rId36"/>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‹N°›</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Think 2019 / 7461 / Feb 15, 2019 / © 2019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824" r:id="rId36"/>
    <p:sldLayoutId id="2147483780" r:id="rId37"/>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‹N°›</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Think 2019 / 7461 / Feb 15, 2019 / © 2019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783" r:id="rId3"/>
    <p:sldLayoutId id="2147483817"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25" r:id="rId35"/>
    <p:sldLayoutId id="2147483816"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‹N°›</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137512681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 id="2147483863" r:id="rId36"/>
    <p:sldLayoutId id="2147483864" r:id="rId37"/>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‹N°›</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1279673063"/>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892" r:id="rId29"/>
    <p:sldLayoutId id="2147483893" r:id="rId30"/>
    <p:sldLayoutId id="2147483894" r:id="rId31"/>
    <p:sldLayoutId id="2147483895" r:id="rId32"/>
    <p:sldLayoutId id="2147483896" r:id="rId33"/>
    <p:sldLayoutId id="2147483897" r:id="rId34"/>
    <p:sldLayoutId id="2147483898" r:id="rId35"/>
    <p:sldLayoutId id="2147483899" r:id="rId36"/>
    <p:sldLayoutId id="2147483900" r:id="rId37"/>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‹N°›</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Think 2018 / 3342 What’s New in IBM Business Process Manager and Case Manager / March 2018 / © 2018 IBM Corporation</a:t>
            </a:r>
            <a:endParaRPr lang="en-US"/>
          </a:p>
        </p:txBody>
      </p:sp>
    </p:spTree>
    <p:extLst>
      <p:ext uri="{BB962C8B-B14F-4D97-AF65-F5344CB8AC3E}">
        <p14:creationId xmlns:p14="http://schemas.microsoft.com/office/powerpoint/2010/main" val="4217842326"/>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 id="2147483931" r:id="rId18"/>
    <p:sldLayoutId id="2147483932" r:id="rId19"/>
    <p:sldLayoutId id="2147483933" r:id="rId20"/>
    <p:sldLayoutId id="2147483934" r:id="rId21"/>
    <p:sldLayoutId id="2147483935" r:id="rId22"/>
    <p:sldLayoutId id="2147483936" r:id="rId23"/>
    <p:sldLayoutId id="2147483937" r:id="rId24"/>
    <p:sldLayoutId id="2147483938" r:id="rId25"/>
    <p:sldLayoutId id="2147483939" r:id="rId26"/>
    <p:sldLayoutId id="2147483940" r:id="rId27"/>
    <p:sldLayoutId id="2147483941" r:id="rId28"/>
    <p:sldLayoutId id="2147483942" r:id="rId29"/>
    <p:sldLayoutId id="2147483943" r:id="rId30"/>
    <p:sldLayoutId id="2147483944" r:id="rId31"/>
    <p:sldLayoutId id="2147483945" r:id="rId32"/>
    <p:sldLayoutId id="2147483946" r:id="rId33"/>
    <p:sldLayoutId id="2147483947" r:id="rId34"/>
    <p:sldLayoutId id="2147483948" r:id="rId35"/>
    <p:sldLayoutId id="2147483949" r:id="rId36"/>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‹N°›</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Think 2018 © 2018 IBM Corporation</a:t>
            </a:r>
            <a:endParaRPr lang="en-US"/>
          </a:p>
        </p:txBody>
      </p:sp>
    </p:spTree>
    <p:extLst>
      <p:ext uri="{BB962C8B-B14F-4D97-AF65-F5344CB8AC3E}">
        <p14:creationId xmlns:p14="http://schemas.microsoft.com/office/powerpoint/2010/main" val="1138098090"/>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 id="2147483967" r:id="rId17"/>
    <p:sldLayoutId id="2147483968" r:id="rId18"/>
    <p:sldLayoutId id="2147483969" r:id="rId19"/>
    <p:sldLayoutId id="2147483970" r:id="rId20"/>
    <p:sldLayoutId id="2147483971" r:id="rId21"/>
    <p:sldLayoutId id="2147483972" r:id="rId22"/>
    <p:sldLayoutId id="2147483973" r:id="rId23"/>
    <p:sldLayoutId id="2147483974" r:id="rId24"/>
    <p:sldLayoutId id="2147483975" r:id="rId25"/>
    <p:sldLayoutId id="2147483976" r:id="rId26"/>
    <p:sldLayoutId id="2147483977" r:id="rId27"/>
    <p:sldLayoutId id="2147483978" r:id="rId28"/>
    <p:sldLayoutId id="2147483979" r:id="rId29"/>
    <p:sldLayoutId id="2147483980" r:id="rId30"/>
    <p:sldLayoutId id="2147483981" r:id="rId31"/>
    <p:sldLayoutId id="2147483982" r:id="rId32"/>
    <p:sldLayoutId id="2147483983" r:id="rId33"/>
    <p:sldLayoutId id="2147483984" r:id="rId34"/>
    <p:sldLayoutId id="2147483985" r:id="rId35"/>
    <p:sldLayoutId id="2147483986"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‹N°›</a:t>
            </a:fld>
            <a:endParaRPr lang="en-US"/>
          </a:p>
        </p:txBody>
      </p:sp>
      <p:sp>
        <p:nvSpPr>
          <p:cNvPr id="15"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tx1"/>
                </a:solidFill>
              </a:defRPr>
            </a:lvl1pPr>
          </a:lstStyle>
          <a:p>
            <a:r>
              <a:rPr lang="de-DE"/>
              <a:t>Think 2019 / DOC ID / Month XX, 2019 / © 2019 IBM Corporation</a:t>
            </a:r>
            <a:endParaRPr lang="en-US" dirty="0"/>
          </a:p>
        </p:txBody>
      </p:sp>
    </p:spTree>
    <p:extLst>
      <p:ext uri="{BB962C8B-B14F-4D97-AF65-F5344CB8AC3E}">
        <p14:creationId xmlns:p14="http://schemas.microsoft.com/office/powerpoint/2010/main" val="141853289"/>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 id="2147484006" r:id="rId19"/>
    <p:sldLayoutId id="2147484007" r:id="rId20"/>
    <p:sldLayoutId id="2147484008" r:id="rId21"/>
    <p:sldLayoutId id="2147484009" r:id="rId22"/>
    <p:sldLayoutId id="2147484010" r:id="rId23"/>
    <p:sldLayoutId id="2147484011" r:id="rId24"/>
    <p:sldLayoutId id="2147484012" r:id="rId25"/>
    <p:sldLayoutId id="2147484013" r:id="rId26"/>
    <p:sldLayoutId id="2147484014" r:id="rId27"/>
    <p:sldLayoutId id="2147484015" r:id="rId28"/>
    <p:sldLayoutId id="2147484016" r:id="rId29"/>
    <p:sldLayoutId id="2147484017" r:id="rId30"/>
    <p:sldLayoutId id="2147484018" r:id="rId31"/>
    <p:sldLayoutId id="2147484019" r:id="rId32"/>
    <p:sldLayoutId id="2147484020" r:id="rId33"/>
    <p:sldLayoutId id="2147484021" r:id="rId34"/>
    <p:sldLayoutId id="2147484022"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10.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4.xml"/><Relationship Id="rId1" Type="http://schemas.openxmlformats.org/officeDocument/2006/relationships/slideLayout" Target="../slideLayouts/slideLayout25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101.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0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1.xml"/><Relationship Id="rId5" Type="http://schemas.openxmlformats.org/officeDocument/2006/relationships/image" Target="../media/image45.tiff"/><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101.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8.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hyperlink" Target="https://www.ibm.com/legal/us/en/copytrade.shtml" TargetMode="Externa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31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28.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49436" y="1006276"/>
            <a:ext cx="6184990" cy="3556199"/>
          </a:xfrm>
        </p:spPr>
        <p:txBody>
          <a:bodyPr vert="horz" lIns="0" tIns="0" rIns="0" bIns="0" rtlCol="0">
            <a:noAutofit/>
          </a:bodyPr>
          <a:lstStyle/>
          <a:p>
            <a:pPr>
              <a:spcBef>
                <a:spcPts val="900"/>
              </a:spcBef>
            </a:pPr>
            <a:r>
              <a:rPr lang="en-US" sz="1000" dirty="0"/>
              <a:t>IBM’s statements regarding its plans, directions, and intent are subject to change or withdrawal without notice and at IBM’s sole discretion. </a:t>
            </a:r>
          </a:p>
          <a:p>
            <a:pPr>
              <a:spcBef>
                <a:spcPts val="900"/>
              </a:spcBef>
            </a:pPr>
            <a:r>
              <a:rPr lang="en-US" sz="1000" dirty="0"/>
              <a:t>Information regarding potential future products is intended to outline our general product direction and it should not be relied on in making a purchasing decision.</a:t>
            </a:r>
          </a:p>
          <a:p>
            <a:pPr>
              <a:spcBef>
                <a:spcPts val="900"/>
              </a:spcBef>
            </a:pPr>
            <a:r>
              <a:rPr lang="en-US" sz="1000" dirty="0"/>
              <a:t>The information mentioned regarding potential future products is not a commitment, promise, or legal obligation to deliver any material, code or functionality. Information about potential future products may not be incorporated into any contract.</a:t>
            </a:r>
          </a:p>
          <a:p>
            <a:pPr>
              <a:spcBef>
                <a:spcPts val="900"/>
              </a:spcBef>
            </a:pPr>
            <a:r>
              <a:rPr lang="en-US" sz="1000" dirty="0"/>
              <a:t>The development, release, and timing of any future features or functionality described for our products remains at our sole discretion.</a:t>
            </a:r>
          </a:p>
          <a:p>
            <a:pPr>
              <a:spcBef>
                <a:spcPts val="900"/>
              </a:spcBef>
            </a:pPr>
            <a:r>
              <a:rPr lang="en-US" sz="1000" dirty="0"/>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1</a:t>
            </a:fld>
            <a:endParaRPr lang="en-US" dirty="0">
              <a:solidFill>
                <a:srgbClr val="000000"/>
              </a:solidFill>
            </a:endParaRPr>
          </a:p>
        </p:txBody>
      </p:sp>
      <p:sp>
        <p:nvSpPr>
          <p:cNvPr id="7" name="Title 1"/>
          <p:cNvSpPr txBox="1">
            <a:spLocks/>
          </p:cNvSpPr>
          <p:nvPr/>
        </p:nvSpPr>
        <p:spPr>
          <a:xfrm>
            <a:off x="228600" y="201168"/>
            <a:ext cx="2320836" cy="47780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Please note</a:t>
            </a:r>
          </a:p>
        </p:txBody>
      </p:sp>
    </p:spTree>
    <p:extLst>
      <p:ext uri="{BB962C8B-B14F-4D97-AF65-F5344CB8AC3E}">
        <p14:creationId xmlns:p14="http://schemas.microsoft.com/office/powerpoint/2010/main" val="537337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7406CCCA-2641-4AC8-9D1E-E0C5D655EF03}"/>
              </a:ext>
            </a:extLst>
          </p:cNvPr>
          <p:cNvSpPr txBox="1">
            <a:spLocks/>
          </p:cNvSpPr>
          <p:nvPr/>
        </p:nvSpPr>
        <p:spPr>
          <a:xfrm>
            <a:off x="149493" y="167226"/>
            <a:ext cx="8765907" cy="865161"/>
          </a:xfrm>
          <a:prstGeom prst="rect">
            <a:avLst/>
          </a:prstGeom>
        </p:spPr>
        <p:txBody>
          <a:bodyPr/>
          <a:lst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panose="020B0503050000000000" pitchFamily="34" charset="0"/>
                <a:cs typeface="Arial" panose="020B0604020202020204" pitchFamily="34" charset="0"/>
              </a:rPr>
              <a:t>Workflow - Combining Process and Case</a:t>
            </a:r>
            <a:endParaRPr kumimoji="0" lang="en-US" sz="2000" b="0" i="0" u="none" strike="noStrike" kern="1200" cap="none" spc="0" normalizeH="0" baseline="0" noProof="0" dirty="0">
              <a:ln>
                <a:noFill/>
              </a:ln>
              <a:solidFill>
                <a:srgbClr val="000000"/>
              </a:solidFill>
              <a:effectLst/>
              <a:uLnTx/>
              <a:uFillTx/>
              <a:latin typeface="IBM Plex Sans" panose="020B0503050000000000" pitchFamily="34" charset="0"/>
              <a:cs typeface="Arial" charset="0"/>
            </a:endParaRPr>
          </a:p>
        </p:txBody>
      </p:sp>
      <p:sp>
        <p:nvSpPr>
          <p:cNvPr id="181" name="Content Placeholder 2"/>
          <p:cNvSpPr txBox="1">
            <a:spLocks/>
          </p:cNvSpPr>
          <p:nvPr>
            <p:extLst/>
          </p:nvPr>
        </p:nvSpPr>
        <p:spPr>
          <a:xfrm>
            <a:off x="290739" y="4032785"/>
            <a:ext cx="8394037" cy="609010"/>
          </a:xfrm>
          <a:prstGeom prst="rect">
            <a:avLst/>
          </a:prstGeom>
        </p:spPr>
        <p:txBody>
          <a:bodyPr vert="horz" lIns="68580" tIns="34290" rIns="68580" bIns="34290" rtlCol="0" anchor="t">
            <a:noAutofit/>
          </a:bodyPr>
          <a:lstStyle>
            <a:lvl1pPr marL="171450" indent="-171450" algn="l" defTabSz="685800" rtl="0" eaLnBrk="1" latinLnBrk="0" hangingPunct="1">
              <a:lnSpc>
                <a:spcPct val="90000"/>
              </a:lnSpc>
              <a:spcBef>
                <a:spcPts val="750"/>
              </a:spcBef>
              <a:buClr>
                <a:srgbClr val="B9DFFF"/>
              </a:buClr>
              <a:buFont typeface="Arial" panose="020B0604020202020204" pitchFamily="34" charset="0"/>
              <a:buChar char="•"/>
              <a:defRPr sz="2000" b="0" i="0" kern="1200">
                <a:solidFill>
                  <a:srgbClr val="1D3649"/>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B9DFFF"/>
              </a:buClr>
              <a:buFont typeface="Arial" panose="020B0604020202020204" pitchFamily="34" charset="0"/>
              <a:buChar char="•"/>
              <a:defRPr sz="1800" b="0" i="0" kern="1200">
                <a:solidFill>
                  <a:srgbClr val="1D3649"/>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B9DFFF"/>
              </a:buClr>
              <a:buFont typeface="Arial" panose="020B0604020202020204" pitchFamily="34" charset="0"/>
              <a:buChar char="•"/>
              <a:defRPr sz="1500" b="0" i="0" kern="1200">
                <a:solidFill>
                  <a:srgbClr val="1D3649"/>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B9DFFF"/>
              </a:buClr>
              <a:buFont typeface="Arial" panose="020B0604020202020204" pitchFamily="34" charset="0"/>
              <a:buChar char="•"/>
              <a:defRPr sz="1350" b="0" i="0" kern="1200">
                <a:solidFill>
                  <a:srgbClr val="1D3649"/>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B9DFFF"/>
              </a:buClr>
              <a:buFont typeface="Arial" panose="020B0604020202020204" pitchFamily="34" charset="0"/>
              <a:buChar char="•"/>
              <a:defRPr sz="1350" b="0" i="0" kern="1200">
                <a:solidFill>
                  <a:srgbClr val="1D3649"/>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
                <a:srgbClr val="B9DFFF"/>
              </a:buClr>
              <a:buSzTx/>
              <a:buFont typeface="Arial" panose="020B0604020202020204" pitchFamily="34" charset="0"/>
              <a:buChar char="•"/>
              <a:tabLst/>
              <a:defRPr/>
            </a:pPr>
            <a:r>
              <a:rPr kumimoji="0" lang="en-US" sz="1500" b="0" i="0" u="none" strike="noStrike" kern="1200" cap="none" spc="0" normalizeH="0" baseline="0" noProof="0">
                <a:ln>
                  <a:noFill/>
                </a:ln>
                <a:solidFill>
                  <a:srgbClr val="1D3649"/>
                </a:solidFill>
                <a:effectLst/>
                <a:uLnTx/>
                <a:uFillTx/>
                <a:latin typeface="Arial" charset="0"/>
                <a:ea typeface="Arial" charset="0"/>
                <a:cs typeface="Arial"/>
              </a:rPr>
              <a:t>Any of these patterns can the entry point for creating solutions that solve business problems</a:t>
            </a:r>
          </a:p>
          <a:p>
            <a:pPr marL="171450" marR="0" lvl="0" indent="-171450" algn="l" defTabSz="685800" rtl="0" eaLnBrk="1" fontAlgn="auto" latinLnBrk="0" hangingPunct="1">
              <a:lnSpc>
                <a:spcPct val="90000"/>
              </a:lnSpc>
              <a:spcBef>
                <a:spcPts val="750"/>
              </a:spcBef>
              <a:spcAft>
                <a:spcPts val="0"/>
              </a:spcAft>
              <a:buClr>
                <a:srgbClr val="B9DFFF"/>
              </a:buClr>
              <a:buSzTx/>
              <a:buFont typeface="Arial" panose="020B0604020202020204" pitchFamily="34" charset="0"/>
              <a:buChar char="•"/>
              <a:tabLst/>
              <a:defRPr/>
            </a:pPr>
            <a:r>
              <a:rPr kumimoji="0" lang="en-US" sz="1500" b="0" i="0" u="none" strike="noStrike" kern="1200" cap="none" spc="0" normalizeH="0" baseline="0" noProof="0">
                <a:ln>
                  <a:noFill/>
                </a:ln>
                <a:solidFill>
                  <a:srgbClr val="1D3649"/>
                </a:solidFill>
                <a:effectLst/>
                <a:uLnTx/>
                <a:uFillTx/>
                <a:latin typeface="Arial" charset="0"/>
                <a:ea typeface="Arial" charset="0"/>
                <a:cs typeface="Arial"/>
              </a:rPr>
              <a:t>Each pattern can also be built on or combined with the others to create more robust solutions </a:t>
            </a:r>
            <a:endParaRPr kumimoji="0" lang="en-US" sz="1500" b="0" i="0" u="none" strike="noStrike" kern="1200" cap="none" spc="0" normalizeH="0" baseline="0" noProof="0">
              <a:ln>
                <a:noFill/>
              </a:ln>
              <a:solidFill>
                <a:srgbClr val="1D3649"/>
              </a:solidFill>
              <a:effectLst/>
              <a:uLnTx/>
              <a:uFillTx/>
              <a:latin typeface="Arial" charset="0"/>
              <a:ea typeface="Arial" charset="0"/>
              <a:cs typeface="Arial" charset="0"/>
            </a:endParaRPr>
          </a:p>
        </p:txBody>
      </p:sp>
      <p:grpSp>
        <p:nvGrpSpPr>
          <p:cNvPr id="182" name="Group 181"/>
          <p:cNvGrpSpPr/>
          <p:nvPr/>
        </p:nvGrpSpPr>
        <p:grpSpPr>
          <a:xfrm>
            <a:off x="228600" y="773390"/>
            <a:ext cx="8647612" cy="3227989"/>
            <a:chOff x="339633" y="940526"/>
            <a:chExt cx="11530149" cy="4303985"/>
          </a:xfrm>
        </p:grpSpPr>
        <p:sp>
          <p:nvSpPr>
            <p:cNvPr id="183" name="Rectangle 182"/>
            <p:cNvSpPr/>
            <p:nvPr/>
          </p:nvSpPr>
          <p:spPr>
            <a:xfrm>
              <a:off x="339633" y="940526"/>
              <a:ext cx="11530149" cy="4249011"/>
            </a:xfrm>
            <a:prstGeom prst="rect">
              <a:avLst/>
            </a:prstGeom>
            <a:gradFill flip="none" rotWithShape="1">
              <a:gsLst>
                <a:gs pos="0">
                  <a:srgbClr val="4472C4">
                    <a:lumMod val="60000"/>
                    <a:lumOff val="40000"/>
                  </a:srgbClr>
                </a:gs>
                <a:gs pos="63000">
                  <a:sysClr val="window" lastClr="FFFFFF"/>
                </a:gs>
              </a:gsLst>
              <a:lin ang="0" scaled="1"/>
              <a:tileRect/>
            </a:gradFill>
            <a:ln w="12700" cap="flat" cmpd="sng" algn="ctr">
              <a:solidFill>
                <a:srgbClr val="325C80"/>
              </a:solidFill>
              <a:prstDash val="solid"/>
              <a:miter lim="800000"/>
            </a:ln>
            <a:effectLst/>
          </p:spPr>
          <p:txBody>
            <a:bodyPr anchor="t" anchorCtr="0"/>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a:ea typeface=""/>
                  <a:cs typeface=""/>
                  <a:sym typeface="Arial"/>
                </a:rPr>
                <a:t>Spectrum of digital work patterns</a:t>
              </a:r>
            </a:p>
          </p:txBody>
        </p:sp>
        <p:sp>
          <p:nvSpPr>
            <p:cNvPr id="184" name="TextBox 115"/>
            <p:cNvSpPr txBox="1">
              <a:spLocks noChangeArrowheads="1"/>
            </p:cNvSpPr>
            <p:nvPr/>
          </p:nvSpPr>
          <p:spPr bwMode="auto">
            <a:xfrm>
              <a:off x="576438" y="1339879"/>
              <a:ext cx="1697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fontScale="92500" lnSpcReduction="10000"/>
            </a:bodyPr>
            <a:lstStyle>
              <a:lvl1pPr>
                <a:spcBef>
                  <a:spcPct val="35000"/>
                </a:spcBef>
                <a:spcAft>
                  <a:spcPct val="15000"/>
                </a:spcAft>
                <a:buClr>
                  <a:schemeClr val="tx1"/>
                </a:buClr>
                <a:buFont typeface="Wingdings" charset="2"/>
                <a:buChar char="§"/>
                <a:defRPr sz="2000">
                  <a:solidFill>
                    <a:schemeClr val="tx1"/>
                  </a:solidFill>
                  <a:latin typeface="Arial" charset="0"/>
                  <a:ea typeface="MS PGothic" charset="-128"/>
                  <a:cs typeface="Arial" charset="0"/>
                </a:defRPr>
              </a:lvl1pPr>
              <a:lvl2pPr marL="573088" indent="-225425">
                <a:spcBef>
                  <a:spcPct val="25000"/>
                </a:spcBef>
                <a:spcAft>
                  <a:spcPct val="15000"/>
                </a:spcAft>
                <a:buClr>
                  <a:schemeClr val="tx1"/>
                </a:buClr>
                <a:buFont typeface="Arial" charset="0"/>
                <a:buChar char="–"/>
                <a:defRPr>
                  <a:solidFill>
                    <a:schemeClr val="tx1"/>
                  </a:solidFill>
                  <a:latin typeface="Arial" charset="0"/>
                  <a:ea typeface="MS PGothic" charset="-128"/>
                  <a:cs typeface="Arial" charset="0"/>
                </a:defRPr>
              </a:lvl2pPr>
              <a:lvl3pPr marL="912813" indent="-223838">
                <a:spcBef>
                  <a:spcPct val="20000"/>
                </a:spcBef>
                <a:buClr>
                  <a:schemeClr val="tx1"/>
                </a:buClr>
                <a:buChar char="•"/>
                <a:defRPr sz="1600">
                  <a:solidFill>
                    <a:schemeClr val="tx1"/>
                  </a:solidFill>
                  <a:latin typeface="Arial" charset="0"/>
                  <a:ea typeface="MS PGothic" charset="-128"/>
                  <a:cs typeface="Arial" charset="0"/>
                </a:defRPr>
              </a:lvl3pPr>
              <a:lvl4pPr marL="1255713" indent="-228600">
                <a:spcBef>
                  <a:spcPct val="20000"/>
                </a:spcBef>
                <a:buClr>
                  <a:schemeClr val="tx1"/>
                </a:buClr>
                <a:buFont typeface="Arial" charset="0"/>
                <a:buChar char="–"/>
                <a:defRPr sz="1400">
                  <a:solidFill>
                    <a:schemeClr val="tx1"/>
                  </a:solidFill>
                  <a:latin typeface="Arial" charset="0"/>
                  <a:ea typeface="MS PGothic" charset="-128"/>
                  <a:cs typeface="Arial" charset="0"/>
                </a:defRPr>
              </a:lvl4pPr>
              <a:lvl5pPr marL="1598613" indent="-228600">
                <a:spcBef>
                  <a:spcPct val="20000"/>
                </a:spcBef>
                <a:buClr>
                  <a:schemeClr val="tx1"/>
                </a:buClr>
                <a:buFont typeface="Arial" charset="0"/>
                <a:buChar char="&gt;"/>
                <a:defRPr sz="1200">
                  <a:solidFill>
                    <a:schemeClr val="tx1"/>
                  </a:solidFill>
                  <a:latin typeface="Arial" charset="0"/>
                  <a:ea typeface="MS PGothic" charset="-128"/>
                  <a:cs typeface="Arial" charset="0"/>
                </a:defRPr>
              </a:lvl5pPr>
              <a:lvl6pPr marL="20558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6pPr>
              <a:lvl7pPr marL="25130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7pPr>
              <a:lvl8pPr marL="29702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8pPr>
              <a:lvl9pPr marL="34274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de-DE" altLang="x-none" sz="1050" b="0" i="0" u="none" strike="noStrike" kern="0" cap="none" spc="0" normalizeH="0" baseline="0" noProof="0" dirty="0" err="1">
                  <a:ln>
                    <a:noFill/>
                  </a:ln>
                  <a:solidFill>
                    <a:prstClr val="black"/>
                  </a:solidFill>
                  <a:effectLst/>
                  <a:uLnTx/>
                  <a:uFillTx/>
                  <a:latin typeface="Arial" charset="0"/>
                  <a:ea typeface="MS PGothic" charset="-128"/>
                  <a:cs typeface="Arial" charset="0"/>
                  <a:sym typeface="Arial"/>
                </a:rPr>
                <a:t>Ordered</a:t>
              </a:r>
              <a:r>
                <a:rPr kumimoji="0" lang="de-DE" altLang="x-none" sz="1050" b="0" i="0" u="none" strike="noStrike" kern="0" cap="none" spc="0" normalizeH="0" baseline="0" noProof="0" dirty="0">
                  <a:ln>
                    <a:noFill/>
                  </a:ln>
                  <a:solidFill>
                    <a:prstClr val="black"/>
                  </a:solidFill>
                  <a:effectLst/>
                  <a:uLnTx/>
                  <a:uFillTx/>
                  <a:latin typeface="Arial" charset="0"/>
                  <a:ea typeface="MS PGothic" charset="-128"/>
                  <a:cs typeface="Arial" charset="0"/>
                  <a:sym typeface="Arial"/>
                </a:rPr>
                <a:t> </a:t>
              </a:r>
              <a:r>
                <a:rPr kumimoji="0" lang="de-DE" altLang="x-none" sz="1050" b="0" i="0" u="none" strike="noStrike" kern="0" cap="none" spc="0" normalizeH="0" baseline="0" noProof="0" dirty="0" err="1">
                  <a:ln>
                    <a:noFill/>
                  </a:ln>
                  <a:solidFill>
                    <a:prstClr val="black"/>
                  </a:solidFill>
                  <a:effectLst/>
                  <a:uLnTx/>
                  <a:uFillTx/>
                  <a:latin typeface="Arial" charset="0"/>
                  <a:ea typeface="MS PGothic" charset="-128"/>
                  <a:cs typeface="Arial" charset="0"/>
                  <a:sym typeface="Arial"/>
                </a:rPr>
                <a:t>Sequence</a:t>
              </a:r>
              <a:endParaRPr kumimoji="0" lang="de-DE" altLang="x-none" sz="1050" b="0" i="0" u="none" strike="noStrike" kern="0" cap="none" spc="0" normalizeH="0" baseline="0" noProof="0" dirty="0">
                <a:ln>
                  <a:noFill/>
                </a:ln>
                <a:solidFill>
                  <a:prstClr val="black"/>
                </a:solidFill>
                <a:effectLst/>
                <a:uLnTx/>
                <a:uFillTx/>
                <a:latin typeface="Arial" charset="0"/>
                <a:ea typeface="MS PGothic" charset="-128"/>
                <a:cs typeface="Arial" charset="0"/>
                <a:sym typeface="Arial"/>
              </a:endParaRP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de-DE" altLang="x-none" sz="1050" b="0" i="0" u="none" strike="noStrike" kern="0" cap="none" spc="0" normalizeH="0" baseline="0" noProof="0" dirty="0" err="1">
                  <a:ln>
                    <a:noFill/>
                  </a:ln>
                  <a:solidFill>
                    <a:prstClr val="black"/>
                  </a:solidFill>
                  <a:effectLst/>
                  <a:uLnTx/>
                  <a:uFillTx/>
                  <a:latin typeface="Arial" charset="0"/>
                  <a:ea typeface="MS PGothic" charset="-128"/>
                  <a:cs typeface="Arial" charset="0"/>
                  <a:sym typeface="Arial"/>
                </a:rPr>
                <a:t>of</a:t>
              </a:r>
              <a:r>
                <a:rPr kumimoji="0" lang="de-DE" altLang="x-none" sz="1050" b="0" i="0" u="none" strike="noStrike" kern="0" cap="none" spc="0" normalizeH="0" baseline="0" noProof="0" dirty="0">
                  <a:ln>
                    <a:noFill/>
                  </a:ln>
                  <a:solidFill>
                    <a:prstClr val="black"/>
                  </a:solidFill>
                  <a:effectLst/>
                  <a:uLnTx/>
                  <a:uFillTx/>
                  <a:latin typeface="Arial" charset="0"/>
                  <a:ea typeface="MS PGothic" charset="-128"/>
                  <a:cs typeface="Arial" charset="0"/>
                  <a:sym typeface="Arial"/>
                </a:rPr>
                <a:t> </a:t>
              </a:r>
              <a:r>
                <a:rPr kumimoji="0" lang="de-DE" altLang="x-none" sz="1050" b="0" i="0" u="none" strike="noStrike" kern="0" cap="none" spc="0" normalizeH="0" baseline="0" noProof="0" dirty="0" err="1">
                  <a:ln>
                    <a:noFill/>
                  </a:ln>
                  <a:solidFill>
                    <a:prstClr val="black"/>
                  </a:solidFill>
                  <a:effectLst/>
                  <a:uLnTx/>
                  <a:uFillTx/>
                  <a:latin typeface="Arial" charset="0"/>
                  <a:ea typeface="MS PGothic" charset="-128"/>
                  <a:cs typeface="Arial" charset="0"/>
                  <a:sym typeface="Arial"/>
                </a:rPr>
                <a:t>Activities</a:t>
              </a:r>
              <a:endParaRPr kumimoji="0" lang="de-DE" altLang="x-none" sz="1050" b="1" i="0" u="none" strike="noStrike" kern="0" cap="none" spc="0" normalizeH="0" baseline="0" noProof="0" dirty="0">
                <a:ln>
                  <a:noFill/>
                </a:ln>
                <a:solidFill>
                  <a:prstClr val="black"/>
                </a:solidFill>
                <a:effectLst/>
                <a:uLnTx/>
                <a:uFillTx/>
                <a:latin typeface="Arial" charset="0"/>
                <a:ea typeface="MS PGothic" charset="-128"/>
                <a:cs typeface="Arial" charset="0"/>
                <a:sym typeface="Arial"/>
              </a:endParaRPr>
            </a:p>
          </p:txBody>
        </p:sp>
        <p:sp>
          <p:nvSpPr>
            <p:cNvPr id="185" name="TextBox 116"/>
            <p:cNvSpPr txBox="1">
              <a:spLocks noChangeArrowheads="1"/>
            </p:cNvSpPr>
            <p:nvPr/>
          </p:nvSpPr>
          <p:spPr bwMode="auto">
            <a:xfrm>
              <a:off x="3478496" y="1339879"/>
              <a:ext cx="1619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fontScale="92500" lnSpcReduction="10000"/>
            </a:bodyPr>
            <a:lstStyle>
              <a:lvl1pPr>
                <a:spcBef>
                  <a:spcPct val="35000"/>
                </a:spcBef>
                <a:spcAft>
                  <a:spcPct val="15000"/>
                </a:spcAft>
                <a:buClr>
                  <a:schemeClr val="tx1"/>
                </a:buClr>
                <a:buFont typeface="Wingdings" charset="2"/>
                <a:buChar char="§"/>
                <a:defRPr sz="2000">
                  <a:solidFill>
                    <a:schemeClr val="tx1"/>
                  </a:solidFill>
                  <a:latin typeface="Arial" charset="0"/>
                  <a:ea typeface="MS PGothic" charset="-128"/>
                  <a:cs typeface="Arial" charset="0"/>
                </a:defRPr>
              </a:lvl1pPr>
              <a:lvl2pPr marL="573088" indent="-225425">
                <a:spcBef>
                  <a:spcPct val="25000"/>
                </a:spcBef>
                <a:spcAft>
                  <a:spcPct val="15000"/>
                </a:spcAft>
                <a:buClr>
                  <a:schemeClr val="tx1"/>
                </a:buClr>
                <a:buFont typeface="Arial" charset="0"/>
                <a:buChar char="–"/>
                <a:defRPr>
                  <a:solidFill>
                    <a:schemeClr val="tx1"/>
                  </a:solidFill>
                  <a:latin typeface="Arial" charset="0"/>
                  <a:ea typeface="MS PGothic" charset="-128"/>
                  <a:cs typeface="Arial" charset="0"/>
                </a:defRPr>
              </a:lvl2pPr>
              <a:lvl3pPr marL="912813" indent="-223838">
                <a:spcBef>
                  <a:spcPct val="20000"/>
                </a:spcBef>
                <a:buClr>
                  <a:schemeClr val="tx1"/>
                </a:buClr>
                <a:buChar char="•"/>
                <a:defRPr sz="1600">
                  <a:solidFill>
                    <a:schemeClr val="tx1"/>
                  </a:solidFill>
                  <a:latin typeface="Arial" charset="0"/>
                  <a:ea typeface="MS PGothic" charset="-128"/>
                  <a:cs typeface="Arial" charset="0"/>
                </a:defRPr>
              </a:lvl3pPr>
              <a:lvl4pPr marL="1255713" indent="-228600">
                <a:spcBef>
                  <a:spcPct val="20000"/>
                </a:spcBef>
                <a:buClr>
                  <a:schemeClr val="tx1"/>
                </a:buClr>
                <a:buFont typeface="Arial" charset="0"/>
                <a:buChar char="–"/>
                <a:defRPr sz="1400">
                  <a:solidFill>
                    <a:schemeClr val="tx1"/>
                  </a:solidFill>
                  <a:latin typeface="Arial" charset="0"/>
                  <a:ea typeface="MS PGothic" charset="-128"/>
                  <a:cs typeface="Arial" charset="0"/>
                </a:defRPr>
              </a:lvl4pPr>
              <a:lvl5pPr marL="1598613" indent="-228600">
                <a:spcBef>
                  <a:spcPct val="20000"/>
                </a:spcBef>
                <a:buClr>
                  <a:schemeClr val="tx1"/>
                </a:buClr>
                <a:buFont typeface="Arial" charset="0"/>
                <a:buChar char="&gt;"/>
                <a:defRPr sz="1200">
                  <a:solidFill>
                    <a:schemeClr val="tx1"/>
                  </a:solidFill>
                  <a:latin typeface="Arial" charset="0"/>
                  <a:ea typeface="MS PGothic" charset="-128"/>
                  <a:cs typeface="Arial" charset="0"/>
                </a:defRPr>
              </a:lvl5pPr>
              <a:lvl6pPr marL="20558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6pPr>
              <a:lvl7pPr marL="25130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7pPr>
              <a:lvl8pPr marL="29702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8pPr>
              <a:lvl9pPr marL="34274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de-DE" altLang="x-none" sz="105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Some</a:t>
              </a:r>
              <a:r>
                <a:rPr kumimoji="0" lang="de-DE" altLang="x-none" sz="1050" b="0" i="0" u="none" strike="noStrike" kern="0" cap="none" spc="0" normalizeH="0" baseline="0" noProof="0">
                  <a:ln>
                    <a:noFill/>
                  </a:ln>
                  <a:solidFill>
                    <a:prstClr val="black"/>
                  </a:solidFill>
                  <a:effectLst/>
                  <a:uLnTx/>
                  <a:uFillTx/>
                  <a:latin typeface="Arial" charset="0"/>
                  <a:ea typeface="MS PGothic" charset="-128"/>
                  <a:cs typeface="Arial" charset="0"/>
                  <a:sym typeface="Arial"/>
                </a:rPr>
                <a:t> </a:t>
              </a:r>
              <a:r>
                <a:rPr kumimoji="0" lang="de-DE" altLang="x-none" sz="105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Unordered</a:t>
              </a:r>
              <a:endParaRPr kumimoji="0" lang="de-DE" altLang="x-none" sz="1050" b="0" i="0" u="none" strike="noStrike" kern="0" cap="none" spc="0" normalizeH="0" baseline="0" noProof="0">
                <a:ln>
                  <a:noFill/>
                </a:ln>
                <a:solidFill>
                  <a:prstClr val="black"/>
                </a:solidFill>
                <a:effectLst/>
                <a:uLnTx/>
                <a:uFillTx/>
                <a:latin typeface="Arial" charset="0"/>
                <a:ea typeface="MS PGothic" charset="-128"/>
                <a:cs typeface="Arial" charset="0"/>
                <a:sym typeface="Arial"/>
              </a:endParaRP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de-DE" altLang="x-none" sz="1050" b="0" i="0" u="none" strike="noStrike" kern="0" cap="none" spc="0" normalizeH="0" baseline="0" noProof="0">
                  <a:ln>
                    <a:noFill/>
                  </a:ln>
                  <a:solidFill>
                    <a:prstClr val="black"/>
                  </a:solidFill>
                  <a:effectLst/>
                  <a:uLnTx/>
                  <a:uFillTx/>
                  <a:latin typeface="Arial" charset="0"/>
                  <a:ea typeface="MS PGothic" charset="-128"/>
                  <a:cs typeface="Arial" charset="0"/>
                  <a:sym typeface="Arial"/>
                </a:rPr>
                <a:t>(Ad-hoc) </a:t>
              </a:r>
              <a:r>
                <a:rPr kumimoji="0" lang="de-DE" altLang="x-none" sz="105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Activities</a:t>
              </a:r>
              <a:endParaRPr kumimoji="0" lang="en-US" altLang="x-none" sz="1050" b="0" i="0" u="none" strike="noStrike" kern="0" cap="none" spc="0" normalizeH="0" baseline="0" noProof="0">
                <a:ln>
                  <a:noFill/>
                </a:ln>
                <a:solidFill>
                  <a:prstClr val="black"/>
                </a:solidFill>
                <a:effectLst/>
                <a:uLnTx/>
                <a:uFillTx/>
                <a:latin typeface="Arial" charset="0"/>
                <a:ea typeface="MS PGothic" charset="-128"/>
                <a:cs typeface="Arial" charset="0"/>
                <a:sym typeface="Arial"/>
              </a:endParaRPr>
            </a:p>
          </p:txBody>
        </p:sp>
        <p:sp>
          <p:nvSpPr>
            <p:cNvPr id="186" name="TextBox 117"/>
            <p:cNvSpPr txBox="1">
              <a:spLocks noChangeArrowheads="1"/>
            </p:cNvSpPr>
            <p:nvPr/>
          </p:nvSpPr>
          <p:spPr bwMode="auto">
            <a:xfrm>
              <a:off x="6018510" y="1339879"/>
              <a:ext cx="17160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fontScale="92500" lnSpcReduction="10000"/>
            </a:bodyPr>
            <a:lstStyle>
              <a:lvl1pPr>
                <a:spcBef>
                  <a:spcPct val="35000"/>
                </a:spcBef>
                <a:spcAft>
                  <a:spcPct val="15000"/>
                </a:spcAft>
                <a:buClr>
                  <a:schemeClr val="tx1"/>
                </a:buClr>
                <a:buFont typeface="Wingdings" charset="2"/>
                <a:buChar char="§"/>
                <a:defRPr sz="2000">
                  <a:solidFill>
                    <a:schemeClr val="tx1"/>
                  </a:solidFill>
                  <a:latin typeface="Arial" charset="0"/>
                  <a:ea typeface="MS PGothic" charset="-128"/>
                  <a:cs typeface="Arial" charset="0"/>
                </a:defRPr>
              </a:lvl1pPr>
              <a:lvl2pPr marL="573088" indent="-225425">
                <a:spcBef>
                  <a:spcPct val="25000"/>
                </a:spcBef>
                <a:spcAft>
                  <a:spcPct val="15000"/>
                </a:spcAft>
                <a:buClr>
                  <a:schemeClr val="tx1"/>
                </a:buClr>
                <a:buFont typeface="Arial" charset="0"/>
                <a:buChar char="–"/>
                <a:defRPr>
                  <a:solidFill>
                    <a:schemeClr val="tx1"/>
                  </a:solidFill>
                  <a:latin typeface="Arial" charset="0"/>
                  <a:ea typeface="MS PGothic" charset="-128"/>
                  <a:cs typeface="Arial" charset="0"/>
                </a:defRPr>
              </a:lvl2pPr>
              <a:lvl3pPr marL="912813" indent="-223838">
                <a:spcBef>
                  <a:spcPct val="20000"/>
                </a:spcBef>
                <a:buClr>
                  <a:schemeClr val="tx1"/>
                </a:buClr>
                <a:buChar char="•"/>
                <a:defRPr sz="1600">
                  <a:solidFill>
                    <a:schemeClr val="tx1"/>
                  </a:solidFill>
                  <a:latin typeface="Arial" charset="0"/>
                  <a:ea typeface="MS PGothic" charset="-128"/>
                  <a:cs typeface="Arial" charset="0"/>
                </a:defRPr>
              </a:lvl3pPr>
              <a:lvl4pPr marL="1255713" indent="-228600">
                <a:spcBef>
                  <a:spcPct val="20000"/>
                </a:spcBef>
                <a:buClr>
                  <a:schemeClr val="tx1"/>
                </a:buClr>
                <a:buFont typeface="Arial" charset="0"/>
                <a:buChar char="–"/>
                <a:defRPr sz="1400">
                  <a:solidFill>
                    <a:schemeClr val="tx1"/>
                  </a:solidFill>
                  <a:latin typeface="Arial" charset="0"/>
                  <a:ea typeface="MS PGothic" charset="-128"/>
                  <a:cs typeface="Arial" charset="0"/>
                </a:defRPr>
              </a:lvl4pPr>
              <a:lvl5pPr marL="1598613" indent="-228600">
                <a:spcBef>
                  <a:spcPct val="20000"/>
                </a:spcBef>
                <a:buClr>
                  <a:schemeClr val="tx1"/>
                </a:buClr>
                <a:buFont typeface="Arial" charset="0"/>
                <a:buChar char="&gt;"/>
                <a:defRPr sz="1200">
                  <a:solidFill>
                    <a:schemeClr val="tx1"/>
                  </a:solidFill>
                  <a:latin typeface="Arial" charset="0"/>
                  <a:ea typeface="MS PGothic" charset="-128"/>
                  <a:cs typeface="Arial" charset="0"/>
                </a:defRPr>
              </a:lvl5pPr>
              <a:lvl6pPr marL="20558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6pPr>
              <a:lvl7pPr marL="25130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7pPr>
              <a:lvl8pPr marL="29702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8pPr>
              <a:lvl9pPr marL="34274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de-DE" altLang="x-none" sz="105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Some</a:t>
              </a:r>
              <a:r>
                <a:rPr kumimoji="0" lang="de-DE" altLang="x-none" sz="1050" b="0" i="0" u="none" strike="noStrike" kern="0" cap="none" spc="0" normalizeH="0" baseline="0" noProof="0">
                  <a:ln>
                    <a:noFill/>
                  </a:ln>
                  <a:solidFill>
                    <a:prstClr val="black"/>
                  </a:solidFill>
                  <a:effectLst/>
                  <a:uLnTx/>
                  <a:uFillTx/>
                  <a:latin typeface="Arial" charset="0"/>
                  <a:ea typeface="MS PGothic" charset="-128"/>
                  <a:cs typeface="Arial" charset="0"/>
                  <a:sym typeface="Arial"/>
                </a:rPr>
                <a:t> </a:t>
              </a:r>
              <a:r>
                <a:rPr kumimoji="0" lang="de-DE" altLang="x-none" sz="105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Activities</a:t>
              </a:r>
              <a:endParaRPr kumimoji="0" lang="de-DE" altLang="x-none" sz="1050" b="0" i="0" u="none" strike="noStrike" kern="0" cap="none" spc="0" normalizeH="0" baseline="0" noProof="0">
                <a:ln>
                  <a:noFill/>
                </a:ln>
                <a:solidFill>
                  <a:prstClr val="black"/>
                </a:solidFill>
                <a:effectLst/>
                <a:uLnTx/>
                <a:uFillTx/>
                <a:latin typeface="Arial" charset="0"/>
                <a:ea typeface="MS PGothic" charset="-128"/>
                <a:cs typeface="Arial" charset="0"/>
                <a:sym typeface="Arial"/>
              </a:endParaRP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de-DE" altLang="x-none" sz="105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with</a:t>
              </a:r>
              <a:r>
                <a:rPr kumimoji="0" lang="de-DE" altLang="x-none" sz="1050" b="0" i="0" u="none" strike="noStrike" kern="0" cap="none" spc="0" normalizeH="0" baseline="0" noProof="0">
                  <a:ln>
                    <a:noFill/>
                  </a:ln>
                  <a:solidFill>
                    <a:prstClr val="black"/>
                  </a:solidFill>
                  <a:effectLst/>
                  <a:uLnTx/>
                  <a:uFillTx/>
                  <a:latin typeface="Arial" charset="0"/>
                  <a:ea typeface="MS PGothic" charset="-128"/>
                  <a:cs typeface="Arial" charset="0"/>
                  <a:sym typeface="Arial"/>
                </a:rPr>
                <a:t> </a:t>
              </a:r>
              <a:r>
                <a:rPr kumimoji="0" lang="de-DE" altLang="x-none" sz="105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Ordered</a:t>
              </a:r>
              <a:r>
                <a:rPr kumimoji="0" lang="de-DE" altLang="x-none" sz="1050" b="0" i="0" u="none" strike="noStrike" kern="0" cap="none" spc="0" normalizeH="0" baseline="0" noProof="0">
                  <a:ln>
                    <a:noFill/>
                  </a:ln>
                  <a:solidFill>
                    <a:prstClr val="black"/>
                  </a:solidFill>
                  <a:effectLst/>
                  <a:uLnTx/>
                  <a:uFillTx/>
                  <a:latin typeface="Arial" charset="0"/>
                  <a:ea typeface="MS PGothic" charset="-128"/>
                  <a:cs typeface="Arial" charset="0"/>
                  <a:sym typeface="Arial"/>
                </a:rPr>
                <a:t> </a:t>
              </a:r>
              <a:r>
                <a:rPr kumimoji="0" lang="de-DE" altLang="x-none" sz="105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Steps</a:t>
              </a:r>
              <a:endParaRPr kumimoji="0" lang="en-US" altLang="x-none" sz="1050" b="0" i="0" u="none" strike="noStrike" kern="0" cap="none" spc="0" normalizeH="0" baseline="0" noProof="0">
                <a:ln>
                  <a:noFill/>
                </a:ln>
                <a:solidFill>
                  <a:prstClr val="black"/>
                </a:solidFill>
                <a:effectLst/>
                <a:uLnTx/>
                <a:uFillTx/>
                <a:latin typeface="Arial" charset="0"/>
                <a:ea typeface="MS PGothic" charset="-128"/>
                <a:cs typeface="Arial" charset="0"/>
                <a:sym typeface="Arial"/>
              </a:endParaRPr>
            </a:p>
          </p:txBody>
        </p:sp>
        <p:sp>
          <p:nvSpPr>
            <p:cNvPr id="187" name="Left-Right Arrow 186"/>
            <p:cNvSpPr/>
            <p:nvPr/>
          </p:nvSpPr>
          <p:spPr>
            <a:xfrm>
              <a:off x="2343081" y="4521734"/>
              <a:ext cx="7030656" cy="539750"/>
            </a:xfrm>
            <a:prstGeom prst="leftRightArrow">
              <a:avLst/>
            </a:prstGeom>
            <a:gradFill flip="none" rotWithShape="1">
              <a:gsLst>
                <a:gs pos="0">
                  <a:srgbClr val="4472C4">
                    <a:lumMod val="60000"/>
                    <a:lumOff val="40000"/>
                  </a:srgbClr>
                </a:gs>
                <a:gs pos="100000">
                  <a:sysClr val="window" lastClr="FFFFFF"/>
                </a:gs>
              </a:gsLst>
              <a:lin ang="10800000" scaled="1"/>
              <a:tileRect/>
            </a:gradFill>
            <a:ln w="12700" cap="flat" cmpd="sng" algn="ctr">
              <a:solidFill>
                <a:srgbClr val="446172"/>
              </a:solidFill>
              <a:prstDash val="solid"/>
              <a:miter lim="800000"/>
            </a:ln>
            <a:effectLst/>
          </p:spPr>
          <p:txBody>
            <a:bodyPr wrap="square" anchor="ctr">
              <a:normAutofit fontScale="775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a:ea typeface=""/>
                <a:cs typeface=""/>
                <a:sym typeface="Arial"/>
              </a:endParaRPr>
            </a:p>
          </p:txBody>
        </p:sp>
        <p:sp>
          <p:nvSpPr>
            <p:cNvPr id="188" name="TextBox 120"/>
            <p:cNvSpPr txBox="1">
              <a:spLocks noChangeArrowheads="1"/>
            </p:cNvSpPr>
            <p:nvPr/>
          </p:nvSpPr>
          <p:spPr bwMode="auto">
            <a:xfrm>
              <a:off x="662179" y="4383123"/>
              <a:ext cx="182562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lnSpcReduction="10000"/>
            </a:bodyPr>
            <a:lstStyle>
              <a:lvl1pPr>
                <a:spcBef>
                  <a:spcPct val="35000"/>
                </a:spcBef>
                <a:spcAft>
                  <a:spcPct val="15000"/>
                </a:spcAft>
                <a:buClr>
                  <a:schemeClr val="tx1"/>
                </a:buClr>
                <a:buFont typeface="Wingdings" charset="2"/>
                <a:buChar char="§"/>
                <a:defRPr sz="2000">
                  <a:solidFill>
                    <a:schemeClr val="tx1"/>
                  </a:solidFill>
                  <a:latin typeface="Arial" charset="0"/>
                  <a:ea typeface="MS PGothic" charset="-128"/>
                  <a:cs typeface="Arial" charset="0"/>
                </a:defRPr>
              </a:lvl1pPr>
              <a:lvl2pPr marL="573088" indent="-225425">
                <a:spcBef>
                  <a:spcPct val="25000"/>
                </a:spcBef>
                <a:spcAft>
                  <a:spcPct val="15000"/>
                </a:spcAft>
                <a:buClr>
                  <a:schemeClr val="tx1"/>
                </a:buClr>
                <a:buFont typeface="Arial" charset="0"/>
                <a:buChar char="–"/>
                <a:defRPr>
                  <a:solidFill>
                    <a:schemeClr val="tx1"/>
                  </a:solidFill>
                  <a:latin typeface="Arial" charset="0"/>
                  <a:ea typeface="MS PGothic" charset="-128"/>
                  <a:cs typeface="Arial" charset="0"/>
                </a:defRPr>
              </a:lvl2pPr>
              <a:lvl3pPr marL="912813" indent="-223838">
                <a:spcBef>
                  <a:spcPct val="20000"/>
                </a:spcBef>
                <a:buClr>
                  <a:schemeClr val="tx1"/>
                </a:buClr>
                <a:buChar char="•"/>
                <a:defRPr sz="1600">
                  <a:solidFill>
                    <a:schemeClr val="tx1"/>
                  </a:solidFill>
                  <a:latin typeface="Arial" charset="0"/>
                  <a:ea typeface="MS PGothic" charset="-128"/>
                  <a:cs typeface="Arial" charset="0"/>
                </a:defRPr>
              </a:lvl3pPr>
              <a:lvl4pPr marL="1255713" indent="-228600">
                <a:spcBef>
                  <a:spcPct val="20000"/>
                </a:spcBef>
                <a:buClr>
                  <a:schemeClr val="tx1"/>
                </a:buClr>
                <a:buFont typeface="Arial" charset="0"/>
                <a:buChar char="–"/>
                <a:defRPr sz="1400">
                  <a:solidFill>
                    <a:schemeClr val="tx1"/>
                  </a:solidFill>
                  <a:latin typeface="Arial" charset="0"/>
                  <a:ea typeface="MS PGothic" charset="-128"/>
                  <a:cs typeface="Arial" charset="0"/>
                </a:defRPr>
              </a:lvl4pPr>
              <a:lvl5pPr marL="1598613" indent="-228600">
                <a:spcBef>
                  <a:spcPct val="20000"/>
                </a:spcBef>
                <a:buClr>
                  <a:schemeClr val="tx1"/>
                </a:buClr>
                <a:buFont typeface="Arial" charset="0"/>
                <a:buChar char="&gt;"/>
                <a:defRPr sz="1200">
                  <a:solidFill>
                    <a:schemeClr val="tx1"/>
                  </a:solidFill>
                  <a:latin typeface="Arial" charset="0"/>
                  <a:ea typeface="MS PGothic" charset="-128"/>
                  <a:cs typeface="Arial" charset="0"/>
                </a:defRPr>
              </a:lvl5pPr>
              <a:lvl6pPr marL="20558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6pPr>
              <a:lvl7pPr marL="25130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7pPr>
              <a:lvl8pPr marL="29702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8pPr>
              <a:lvl9pPr marL="34274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de-DE" altLang="x-none" sz="105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Process</a:t>
              </a:r>
              <a:r>
                <a:rPr kumimoji="0" lang="de-DE" altLang="x-none" sz="1050" b="0" i="0" u="none" strike="noStrike" kern="0" cap="none" spc="0" normalizeH="0" baseline="0" noProof="0">
                  <a:ln>
                    <a:noFill/>
                  </a:ln>
                  <a:solidFill>
                    <a:prstClr val="black"/>
                  </a:solidFill>
                  <a:effectLst/>
                  <a:uLnTx/>
                  <a:uFillTx/>
                  <a:latin typeface="Arial" charset="0"/>
                  <a:ea typeface="MS PGothic" charset="-128"/>
                  <a:cs typeface="Arial" charset="0"/>
                  <a:sym typeface="Arial"/>
                </a:rPr>
                <a:t> </a:t>
              </a:r>
              <a:r>
                <a:rPr kumimoji="0" lang="de-DE" altLang="x-none" sz="105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Centric</a:t>
              </a:r>
              <a:endParaRPr kumimoji="0" lang="de-DE" altLang="x-none" sz="1050" b="0" i="0" u="none" strike="noStrike" kern="0" cap="none" spc="0" normalizeH="0" baseline="0" noProof="0">
                <a:ln>
                  <a:noFill/>
                </a:ln>
                <a:solidFill>
                  <a:prstClr val="black"/>
                </a:solidFill>
                <a:effectLst/>
                <a:uLnTx/>
                <a:uFillTx/>
                <a:latin typeface="Arial" charset="0"/>
                <a:ea typeface="MS PGothic" charset="-128"/>
                <a:cs typeface="Arial" charset="0"/>
                <a:sym typeface="Arial"/>
              </a:endParaRP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de-DE" altLang="x-none" sz="90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Process</a:t>
              </a:r>
              <a:r>
                <a:rPr kumimoji="0" lang="de-DE" altLang="x-none" sz="900" b="0" i="0" u="none" strike="noStrike" kern="0" cap="none" spc="0" normalizeH="0" baseline="0" noProof="0">
                  <a:ln>
                    <a:noFill/>
                  </a:ln>
                  <a:solidFill>
                    <a:prstClr val="black"/>
                  </a:solidFill>
                  <a:effectLst/>
                  <a:uLnTx/>
                  <a:uFillTx/>
                  <a:latin typeface="Arial" charset="0"/>
                  <a:ea typeface="MS PGothic" charset="-128"/>
                  <a:cs typeface="Arial" charset="0"/>
                  <a:sym typeface="Arial"/>
                </a:rPr>
                <a:t> Model </a:t>
              </a: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de-DE" altLang="x-none" sz="90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Driven</a:t>
              </a:r>
              <a:r>
                <a:rPr kumimoji="0" lang="de-DE" altLang="x-none" sz="900" b="0" i="0" u="none" strike="noStrike" kern="0" cap="none" spc="0" normalizeH="0" baseline="0" noProof="0">
                  <a:ln>
                    <a:noFill/>
                  </a:ln>
                  <a:solidFill>
                    <a:prstClr val="black"/>
                  </a:solidFill>
                  <a:effectLst/>
                  <a:uLnTx/>
                  <a:uFillTx/>
                  <a:latin typeface="Arial" charset="0"/>
                  <a:ea typeface="MS PGothic" charset="-128"/>
                  <a:cs typeface="Arial" charset="0"/>
                  <a:sym typeface="Arial"/>
                </a:rPr>
                <a:t> Outcomes</a:t>
              </a:r>
              <a:endParaRPr kumimoji="0" lang="en-US" altLang="x-none" sz="900" b="0" i="0" u="none" strike="noStrike" kern="0" cap="none" spc="0" normalizeH="0" baseline="0" noProof="0">
                <a:ln>
                  <a:noFill/>
                </a:ln>
                <a:solidFill>
                  <a:prstClr val="black"/>
                </a:solidFill>
                <a:effectLst/>
                <a:uLnTx/>
                <a:uFillTx/>
                <a:latin typeface="Arial" charset="0"/>
                <a:ea typeface="MS PGothic" charset="-128"/>
                <a:cs typeface="Arial" charset="0"/>
                <a:sym typeface="Arial"/>
              </a:endParaRPr>
            </a:p>
          </p:txBody>
        </p:sp>
        <p:sp>
          <p:nvSpPr>
            <p:cNvPr id="189" name="TextBox 121"/>
            <p:cNvSpPr txBox="1">
              <a:spLocks noChangeArrowheads="1"/>
            </p:cNvSpPr>
            <p:nvPr/>
          </p:nvSpPr>
          <p:spPr bwMode="auto">
            <a:xfrm>
              <a:off x="9252392" y="4382737"/>
              <a:ext cx="1827212"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spcBef>
                  <a:spcPct val="35000"/>
                </a:spcBef>
                <a:spcAft>
                  <a:spcPct val="15000"/>
                </a:spcAft>
                <a:buClr>
                  <a:schemeClr val="tx1"/>
                </a:buClr>
                <a:buFont typeface="Wingdings" charset="2"/>
                <a:buChar char="§"/>
                <a:defRPr sz="2000">
                  <a:solidFill>
                    <a:schemeClr val="tx1"/>
                  </a:solidFill>
                  <a:latin typeface="Arial" charset="0"/>
                  <a:ea typeface="MS PGothic" charset="-128"/>
                  <a:cs typeface="Arial" charset="0"/>
                </a:defRPr>
              </a:lvl1pPr>
              <a:lvl2pPr marL="573088" indent="-225425">
                <a:spcBef>
                  <a:spcPct val="25000"/>
                </a:spcBef>
                <a:spcAft>
                  <a:spcPct val="15000"/>
                </a:spcAft>
                <a:buClr>
                  <a:schemeClr val="tx1"/>
                </a:buClr>
                <a:buFont typeface="Arial" charset="0"/>
                <a:buChar char="–"/>
                <a:defRPr>
                  <a:solidFill>
                    <a:schemeClr val="tx1"/>
                  </a:solidFill>
                  <a:latin typeface="Arial" charset="0"/>
                  <a:ea typeface="MS PGothic" charset="-128"/>
                  <a:cs typeface="Arial" charset="0"/>
                </a:defRPr>
              </a:lvl2pPr>
              <a:lvl3pPr marL="912813" indent="-223838">
                <a:spcBef>
                  <a:spcPct val="20000"/>
                </a:spcBef>
                <a:buClr>
                  <a:schemeClr val="tx1"/>
                </a:buClr>
                <a:buChar char="•"/>
                <a:defRPr sz="1600">
                  <a:solidFill>
                    <a:schemeClr val="tx1"/>
                  </a:solidFill>
                  <a:latin typeface="Arial" charset="0"/>
                  <a:ea typeface="MS PGothic" charset="-128"/>
                  <a:cs typeface="Arial" charset="0"/>
                </a:defRPr>
              </a:lvl3pPr>
              <a:lvl4pPr marL="1255713" indent="-228600">
                <a:spcBef>
                  <a:spcPct val="20000"/>
                </a:spcBef>
                <a:buClr>
                  <a:schemeClr val="tx1"/>
                </a:buClr>
                <a:buFont typeface="Arial" charset="0"/>
                <a:buChar char="–"/>
                <a:defRPr sz="1400">
                  <a:solidFill>
                    <a:schemeClr val="tx1"/>
                  </a:solidFill>
                  <a:latin typeface="Arial" charset="0"/>
                  <a:ea typeface="MS PGothic" charset="-128"/>
                  <a:cs typeface="Arial" charset="0"/>
                </a:defRPr>
              </a:lvl4pPr>
              <a:lvl5pPr marL="1598613" indent="-228600">
                <a:spcBef>
                  <a:spcPct val="20000"/>
                </a:spcBef>
                <a:buClr>
                  <a:schemeClr val="tx1"/>
                </a:buClr>
                <a:buFont typeface="Arial" charset="0"/>
                <a:buChar char="&gt;"/>
                <a:defRPr sz="1200">
                  <a:solidFill>
                    <a:schemeClr val="tx1"/>
                  </a:solidFill>
                  <a:latin typeface="Arial" charset="0"/>
                  <a:ea typeface="MS PGothic" charset="-128"/>
                  <a:cs typeface="Arial" charset="0"/>
                </a:defRPr>
              </a:lvl5pPr>
              <a:lvl6pPr marL="20558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6pPr>
              <a:lvl7pPr marL="25130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7pPr>
              <a:lvl8pPr marL="29702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8pPr>
              <a:lvl9pPr marL="34274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de-DE" altLang="x-none" sz="1050" b="0" i="0" u="none" strike="noStrike" kern="0" cap="none" spc="0" normalizeH="0" baseline="0" noProof="0">
                  <a:ln>
                    <a:noFill/>
                  </a:ln>
                  <a:solidFill>
                    <a:prstClr val="black"/>
                  </a:solidFill>
                  <a:effectLst/>
                  <a:uLnTx/>
                  <a:uFillTx/>
                  <a:latin typeface="Arial" charset="0"/>
                  <a:ea typeface="MS PGothic" charset="-128"/>
                  <a:cs typeface="Arial" charset="0"/>
                  <a:sym typeface="Arial"/>
                </a:rPr>
                <a:t>Case </a:t>
              </a:r>
              <a:r>
                <a:rPr kumimoji="0" lang="de-DE" altLang="x-none" sz="105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Centric</a:t>
              </a:r>
              <a:endParaRPr kumimoji="0" lang="de-DE" altLang="x-none" sz="1050" b="0" i="0" u="none" strike="noStrike" kern="0" cap="none" spc="0" normalizeH="0" baseline="0" noProof="0">
                <a:ln>
                  <a:noFill/>
                </a:ln>
                <a:solidFill>
                  <a:prstClr val="black"/>
                </a:solidFill>
                <a:effectLst/>
                <a:uLnTx/>
                <a:uFillTx/>
                <a:latin typeface="Arial" charset="0"/>
                <a:ea typeface="MS PGothic" charset="-128"/>
                <a:cs typeface="Arial" charset="0"/>
                <a:sym typeface="Arial"/>
              </a:endParaRP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de-DE" altLang="x-none" sz="900" b="0" i="0" u="none" strike="noStrike" kern="0" cap="none" spc="0" normalizeH="0" baseline="0" noProof="0">
                  <a:ln>
                    <a:noFill/>
                  </a:ln>
                  <a:solidFill>
                    <a:prstClr val="black"/>
                  </a:solidFill>
                  <a:effectLst/>
                  <a:uLnTx/>
                  <a:uFillTx/>
                  <a:latin typeface="Arial" charset="0"/>
                  <a:ea typeface="MS PGothic" charset="-128"/>
                  <a:cs typeface="Arial" charset="0"/>
                  <a:sym typeface="Arial"/>
                </a:rPr>
                <a:t>Knowledge Worker </a:t>
              </a: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de-DE" altLang="x-none" sz="90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Driven</a:t>
              </a:r>
              <a:r>
                <a:rPr kumimoji="0" lang="de-DE" altLang="x-none" sz="900" b="0" i="0" u="none" strike="noStrike" kern="0" cap="none" spc="0" normalizeH="0" baseline="0" noProof="0">
                  <a:ln>
                    <a:noFill/>
                  </a:ln>
                  <a:solidFill>
                    <a:prstClr val="black"/>
                  </a:solidFill>
                  <a:effectLst/>
                  <a:uLnTx/>
                  <a:uFillTx/>
                  <a:latin typeface="Arial" charset="0"/>
                  <a:ea typeface="MS PGothic" charset="-128"/>
                  <a:cs typeface="Arial" charset="0"/>
                  <a:sym typeface="Arial"/>
                </a:rPr>
                <a:t> Outcomes</a:t>
              </a:r>
            </a:p>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altLang="x-none" sz="900" b="0" i="0" u="none" strike="noStrike" kern="0" cap="none" spc="0" normalizeH="0" baseline="0" noProof="0">
                <a:ln>
                  <a:noFill/>
                </a:ln>
                <a:solidFill>
                  <a:prstClr val="black"/>
                </a:solidFill>
                <a:effectLst/>
                <a:uLnTx/>
                <a:uFillTx/>
                <a:latin typeface="Arial" charset="0"/>
                <a:ea typeface="MS PGothic" charset="-128"/>
                <a:cs typeface="Arial" charset="0"/>
                <a:sym typeface="Arial"/>
              </a:endParaRPr>
            </a:p>
          </p:txBody>
        </p:sp>
        <p:sp>
          <p:nvSpPr>
            <p:cNvPr id="190" name="Rectangle 189"/>
            <p:cNvSpPr/>
            <p:nvPr/>
          </p:nvSpPr>
          <p:spPr>
            <a:xfrm>
              <a:off x="3087368" y="2867054"/>
              <a:ext cx="2237927" cy="539749"/>
            </a:xfrm>
            <a:prstGeom prst="rect">
              <a:avLst/>
            </a:prstGeom>
            <a:solidFill>
              <a:srgbClr val="FFFFCC"/>
            </a:solidFill>
            <a:ln w="12700" cap="flat" cmpd="sng" algn="ctr">
              <a:solidFill>
                <a:srgbClr val="325C80"/>
              </a:solidFill>
              <a:prstDash val="solid"/>
              <a:miter lim="800000"/>
            </a:ln>
            <a:effectLst/>
          </p:spPr>
          <p:txBody>
            <a:bodyPr wrap="square" anchor="ctr">
              <a:norm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
                <a:cs typeface=""/>
                <a:sym typeface="Arial"/>
              </a:endParaRPr>
            </a:p>
          </p:txBody>
        </p:sp>
        <p:sp>
          <p:nvSpPr>
            <p:cNvPr id="191" name="Rectangle 190"/>
            <p:cNvSpPr/>
            <p:nvPr/>
          </p:nvSpPr>
          <p:spPr>
            <a:xfrm>
              <a:off x="3087368" y="2867054"/>
              <a:ext cx="172332" cy="539749"/>
            </a:xfrm>
            <a:prstGeom prst="rect">
              <a:avLst/>
            </a:prstGeom>
            <a:noFill/>
            <a:ln w="12700" cap="flat" cmpd="sng" algn="ctr">
              <a:solidFill>
                <a:srgbClr val="325C80"/>
              </a:solidFill>
              <a:prstDash val="solid"/>
              <a:miter lim="800000"/>
            </a:ln>
            <a:effectLst/>
          </p:spPr>
          <p:txBody>
            <a:bodyPr wrap="square" anchor="ctr">
              <a:norm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
                <a:cs typeface=""/>
                <a:sym typeface="Arial"/>
              </a:endParaRPr>
            </a:p>
          </p:txBody>
        </p:sp>
        <p:sp>
          <p:nvSpPr>
            <p:cNvPr id="192" name="Rounded Rectangle 191"/>
            <p:cNvSpPr/>
            <p:nvPr/>
          </p:nvSpPr>
          <p:spPr>
            <a:xfrm>
              <a:off x="3604365" y="3045342"/>
              <a:ext cx="256104" cy="180731"/>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a:ea typeface=""/>
                <a:cs typeface=""/>
                <a:sym typeface="Arial"/>
              </a:endParaRPr>
            </a:p>
          </p:txBody>
        </p:sp>
        <p:sp>
          <p:nvSpPr>
            <p:cNvPr id="193" name="Rounded Rectangle 192"/>
            <p:cNvSpPr/>
            <p:nvPr/>
          </p:nvSpPr>
          <p:spPr>
            <a:xfrm>
              <a:off x="4071098" y="3045342"/>
              <a:ext cx="258499" cy="180731"/>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a:ea typeface=""/>
                <a:cs typeface=""/>
                <a:sym typeface="Arial"/>
              </a:endParaRPr>
            </a:p>
          </p:txBody>
        </p:sp>
        <p:sp>
          <p:nvSpPr>
            <p:cNvPr id="194" name="Rounded Rectangle 193"/>
            <p:cNvSpPr/>
            <p:nvPr/>
          </p:nvSpPr>
          <p:spPr>
            <a:xfrm>
              <a:off x="4549799" y="3045342"/>
              <a:ext cx="258499" cy="180731"/>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a:ea typeface=""/>
                <a:cs typeface=""/>
                <a:sym typeface="Arial"/>
              </a:endParaRPr>
            </a:p>
          </p:txBody>
        </p:sp>
        <p:sp>
          <p:nvSpPr>
            <p:cNvPr id="195" name="Rectangle 194"/>
            <p:cNvSpPr/>
            <p:nvPr/>
          </p:nvSpPr>
          <p:spPr>
            <a:xfrm>
              <a:off x="5815934" y="1935191"/>
              <a:ext cx="1484313" cy="936625"/>
            </a:xfrm>
            <a:prstGeom prst="rect">
              <a:avLst/>
            </a:prstGeom>
            <a:solidFill>
              <a:srgbClr val="FFFFCC"/>
            </a:solidFill>
            <a:ln w="12700" cap="flat" cmpd="sng" algn="ctr">
              <a:solidFill>
                <a:srgbClr val="325C80"/>
              </a:solidFill>
              <a:prstDash val="solid"/>
              <a:miter lim="800000"/>
            </a:ln>
            <a:effectLst/>
          </p:spPr>
          <p:txBody>
            <a:bodyPr wrap="square" anchor="ctr">
              <a:norm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
                <a:cs typeface=""/>
                <a:sym typeface="Arial"/>
              </a:endParaRPr>
            </a:p>
          </p:txBody>
        </p:sp>
        <p:sp>
          <p:nvSpPr>
            <p:cNvPr id="196" name="Rounded Rectangle 195"/>
            <p:cNvSpPr/>
            <p:nvPr/>
          </p:nvSpPr>
          <p:spPr>
            <a:xfrm>
              <a:off x="6179472" y="2170141"/>
              <a:ext cx="171450" cy="115888"/>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a:ea typeface=""/>
                <a:cs typeface=""/>
                <a:sym typeface="Arial"/>
              </a:endParaRPr>
            </a:p>
          </p:txBody>
        </p:sp>
        <p:sp>
          <p:nvSpPr>
            <p:cNvPr id="197" name="Rounded Rectangle 196"/>
            <p:cNvSpPr/>
            <p:nvPr/>
          </p:nvSpPr>
          <p:spPr>
            <a:xfrm>
              <a:off x="6547772" y="2170141"/>
              <a:ext cx="171450" cy="115888"/>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a:ea typeface=""/>
                <a:cs typeface=""/>
                <a:sym typeface="Arial"/>
              </a:endParaRPr>
            </a:p>
          </p:txBody>
        </p:sp>
        <p:sp>
          <p:nvSpPr>
            <p:cNvPr id="198" name="Rounded Rectangle 197"/>
            <p:cNvSpPr/>
            <p:nvPr/>
          </p:nvSpPr>
          <p:spPr>
            <a:xfrm>
              <a:off x="6912897" y="2170141"/>
              <a:ext cx="171450" cy="115888"/>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a:ea typeface=""/>
                <a:cs typeface=""/>
                <a:sym typeface="Arial"/>
              </a:endParaRPr>
            </a:p>
          </p:txBody>
        </p:sp>
        <p:sp>
          <p:nvSpPr>
            <p:cNvPr id="199" name="Rectangular Callout 198"/>
            <p:cNvSpPr/>
            <p:nvPr/>
          </p:nvSpPr>
          <p:spPr>
            <a:xfrm>
              <a:off x="6400930" y="2460653"/>
              <a:ext cx="742950" cy="263525"/>
            </a:xfrm>
            <a:prstGeom prst="wedgeRectCallout">
              <a:avLst>
                <a:gd name="adj1" fmla="val 32975"/>
                <a:gd name="adj2" fmla="val -116405"/>
              </a:avLst>
            </a:prstGeom>
            <a:solidFill>
              <a:srgbClr val="4472C4">
                <a:lumMod val="20000"/>
                <a:lumOff val="80000"/>
              </a:srgbClr>
            </a:solidFill>
            <a:ln w="12700" cap="flat" cmpd="sng" algn="ctr">
              <a:solidFill>
                <a:srgbClr val="325C80"/>
              </a:solidFill>
              <a:prstDash val="solid"/>
              <a:miter lim="800000"/>
            </a:ln>
            <a:effectLst/>
          </p:spPr>
          <p:txBody>
            <a:bodyPr wrap="square" anchor="ctr">
              <a:normAutofit fontScale="775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
                <a:cs typeface=""/>
                <a:sym typeface="Arial"/>
              </a:endParaRPr>
            </a:p>
          </p:txBody>
        </p:sp>
        <p:sp>
          <p:nvSpPr>
            <p:cNvPr id="200" name="Oval 199"/>
            <p:cNvSpPr/>
            <p:nvPr/>
          </p:nvSpPr>
          <p:spPr>
            <a:xfrm>
              <a:off x="6458080" y="2547965"/>
              <a:ext cx="85725" cy="88900"/>
            </a:xfrm>
            <a:prstGeom prst="ellipse">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201" name="Rounded Rectangle 200"/>
            <p:cNvSpPr/>
            <p:nvPr/>
          </p:nvSpPr>
          <p:spPr>
            <a:xfrm>
              <a:off x="6686680" y="2533678"/>
              <a:ext cx="171450" cy="117475"/>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202" name="Oval 201"/>
            <p:cNvSpPr/>
            <p:nvPr/>
          </p:nvSpPr>
          <p:spPr>
            <a:xfrm>
              <a:off x="7001005" y="2547965"/>
              <a:ext cx="85725" cy="88900"/>
            </a:xfrm>
            <a:prstGeom prst="ellipse">
              <a:avLst/>
            </a:prstGeom>
            <a:solidFill>
              <a:sysClr val="window" lastClr="FFFFFF"/>
            </a:solidFill>
            <a:ln w="1905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cxnSp>
          <p:nvCxnSpPr>
            <p:cNvPr id="203" name="Straight Arrow Connector 202"/>
            <p:cNvCxnSpPr>
              <a:stCxn id="260" idx="6"/>
              <a:endCxn id="261" idx="1"/>
            </p:cNvCxnSpPr>
            <p:nvPr/>
          </p:nvCxnSpPr>
          <p:spPr>
            <a:xfrm>
              <a:off x="6543805" y="2592415"/>
              <a:ext cx="142875" cy="0"/>
            </a:xfrm>
            <a:prstGeom prst="straightConnector1">
              <a:avLst/>
            </a:prstGeom>
            <a:noFill/>
            <a:ln w="12700" cap="flat" cmpd="sng" algn="ctr">
              <a:solidFill>
                <a:srgbClr val="325C80"/>
              </a:solidFill>
              <a:prstDash val="solid"/>
              <a:miter lim="800000"/>
              <a:headEnd type="none" w="med" len="med"/>
              <a:tailEnd type="triangle" w="med" len="med"/>
            </a:ln>
            <a:effectLst/>
          </p:spPr>
        </p:cxnSp>
        <p:cxnSp>
          <p:nvCxnSpPr>
            <p:cNvPr id="204" name="Straight Arrow Connector 203"/>
            <p:cNvCxnSpPr>
              <a:stCxn id="261" idx="3"/>
              <a:endCxn id="262" idx="2"/>
            </p:cNvCxnSpPr>
            <p:nvPr/>
          </p:nvCxnSpPr>
          <p:spPr>
            <a:xfrm>
              <a:off x="6858130" y="2592415"/>
              <a:ext cx="142875" cy="0"/>
            </a:xfrm>
            <a:prstGeom prst="straightConnector1">
              <a:avLst/>
            </a:prstGeom>
            <a:noFill/>
            <a:ln w="12700" cap="flat" cmpd="sng" algn="ctr">
              <a:solidFill>
                <a:srgbClr val="325C80"/>
              </a:solidFill>
              <a:prstDash val="solid"/>
              <a:miter lim="800000"/>
              <a:headEnd type="none" w="med" len="med"/>
              <a:tailEnd type="triangle" w="med" len="med"/>
            </a:ln>
            <a:effectLst/>
          </p:spPr>
        </p:cxnSp>
        <p:sp>
          <p:nvSpPr>
            <p:cNvPr id="205" name="Rectangle 204"/>
            <p:cNvSpPr/>
            <p:nvPr/>
          </p:nvSpPr>
          <p:spPr>
            <a:xfrm>
              <a:off x="5811172" y="1935191"/>
              <a:ext cx="114300" cy="936625"/>
            </a:xfrm>
            <a:prstGeom prst="rect">
              <a:avLst/>
            </a:prstGeom>
            <a:noFill/>
            <a:ln w="12700" cap="flat" cmpd="sng" algn="ctr">
              <a:solidFill>
                <a:srgbClr val="325C80"/>
              </a:solidFill>
              <a:prstDash val="solid"/>
              <a:miter lim="800000"/>
            </a:ln>
            <a:effectLst/>
          </p:spPr>
          <p:txBody>
            <a:bodyPr wrap="square" anchor="ctr">
              <a:norm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
                <a:cs typeface=""/>
                <a:sym typeface="Arial"/>
              </a:endParaRPr>
            </a:p>
          </p:txBody>
        </p:sp>
        <p:sp>
          <p:nvSpPr>
            <p:cNvPr id="206" name="Rectangle 205"/>
            <p:cNvSpPr/>
            <p:nvPr/>
          </p:nvSpPr>
          <p:spPr>
            <a:xfrm>
              <a:off x="5601622" y="2867054"/>
              <a:ext cx="114300" cy="188912"/>
            </a:xfrm>
            <a:prstGeom prst="rect">
              <a:avLst/>
            </a:prstGeom>
            <a:noFill/>
            <a:ln w="12700" cap="flat" cmpd="sng" algn="ctr">
              <a:noFill/>
              <a:prstDash val="solid"/>
              <a:miter lim="800000"/>
            </a:ln>
            <a:effectLst/>
          </p:spPr>
          <p:txBody>
            <a:bodyPr wrap="square" anchor="ctr">
              <a:normAutofit fontScale="40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
                <a:cs typeface=""/>
                <a:sym typeface="Arial"/>
              </a:endParaRPr>
            </a:p>
          </p:txBody>
        </p:sp>
        <p:sp>
          <p:nvSpPr>
            <p:cNvPr id="207" name="Rectangle 206"/>
            <p:cNvSpPr/>
            <p:nvPr/>
          </p:nvSpPr>
          <p:spPr>
            <a:xfrm>
              <a:off x="5725447" y="2867054"/>
              <a:ext cx="114300" cy="188912"/>
            </a:xfrm>
            <a:prstGeom prst="rect">
              <a:avLst/>
            </a:prstGeom>
            <a:noFill/>
            <a:ln w="12700" cap="flat" cmpd="sng" algn="ctr">
              <a:noFill/>
              <a:prstDash val="solid"/>
              <a:miter lim="800000"/>
            </a:ln>
            <a:effectLst/>
          </p:spPr>
          <p:txBody>
            <a:bodyPr wrap="square" anchor="ctr">
              <a:normAutofit fontScale="40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
                <a:cs typeface=""/>
                <a:sym typeface="Arial"/>
              </a:endParaRPr>
            </a:p>
          </p:txBody>
        </p:sp>
        <p:grpSp>
          <p:nvGrpSpPr>
            <p:cNvPr id="208" name="Group 207"/>
            <p:cNvGrpSpPr/>
            <p:nvPr/>
          </p:nvGrpSpPr>
          <p:grpSpPr>
            <a:xfrm>
              <a:off x="8609599" y="1863970"/>
              <a:ext cx="2907892" cy="2224239"/>
              <a:chOff x="7616557" y="2064285"/>
              <a:chExt cx="2907892" cy="2224239"/>
            </a:xfrm>
          </p:grpSpPr>
          <p:pic>
            <p:nvPicPr>
              <p:cNvPr id="290" name="Picture 289"/>
              <p:cNvPicPr>
                <a:picLocks noChangeAspect="1"/>
              </p:cNvPicPr>
              <p:nvPr/>
            </p:nvPicPr>
            <p:blipFill>
              <a:blip r:embed="rId3"/>
              <a:stretch>
                <a:fillRect/>
              </a:stretch>
            </p:blipFill>
            <p:spPr>
              <a:xfrm>
                <a:off x="7616557" y="2064285"/>
                <a:ext cx="2907892" cy="2224239"/>
              </a:xfrm>
              <a:prstGeom prst="rect">
                <a:avLst/>
              </a:prstGeom>
            </p:spPr>
          </p:pic>
          <p:grpSp>
            <p:nvGrpSpPr>
              <p:cNvPr id="291" name="Group 290"/>
              <p:cNvGrpSpPr/>
              <p:nvPr/>
            </p:nvGrpSpPr>
            <p:grpSpPr>
              <a:xfrm>
                <a:off x="9201121" y="2873410"/>
                <a:ext cx="960198" cy="1009650"/>
                <a:chOff x="6107845" y="2378110"/>
                <a:chExt cx="1698625" cy="1709738"/>
              </a:xfrm>
            </p:grpSpPr>
            <p:sp>
              <p:nvSpPr>
                <p:cNvPr id="298" name="Rectangle 297"/>
                <p:cNvSpPr/>
                <p:nvPr/>
              </p:nvSpPr>
              <p:spPr>
                <a:xfrm>
                  <a:off x="6322157" y="2378110"/>
                  <a:ext cx="1484313" cy="936625"/>
                </a:xfrm>
                <a:prstGeom prst="rect">
                  <a:avLst/>
                </a:prstGeom>
                <a:solidFill>
                  <a:srgbClr val="FFFFCC"/>
                </a:solidFill>
                <a:ln w="12700" cap="flat" cmpd="sng" algn="ctr">
                  <a:solidFill>
                    <a:srgbClr val="325C80"/>
                  </a:solidFill>
                  <a:prstDash val="solid"/>
                  <a:miter lim="800000"/>
                </a:ln>
                <a:effectLst/>
              </p:spPr>
              <p:txBody>
                <a:bodyPr wrap="square" anchor="ctr">
                  <a:norm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
                    <a:cs typeface=""/>
                    <a:sym typeface="Arial"/>
                  </a:endParaRPr>
                </a:p>
              </p:txBody>
            </p:sp>
            <p:sp>
              <p:nvSpPr>
                <p:cNvPr id="299" name="Rounded Rectangle 298"/>
                <p:cNvSpPr/>
                <p:nvPr/>
              </p:nvSpPr>
              <p:spPr>
                <a:xfrm>
                  <a:off x="6685695" y="2613060"/>
                  <a:ext cx="171450" cy="115888"/>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a:ea typeface=""/>
                    <a:cs typeface=""/>
                    <a:sym typeface="Arial"/>
                  </a:endParaRPr>
                </a:p>
              </p:txBody>
            </p:sp>
            <p:sp>
              <p:nvSpPr>
                <p:cNvPr id="300" name="Rounded Rectangle 299"/>
                <p:cNvSpPr/>
                <p:nvPr/>
              </p:nvSpPr>
              <p:spPr>
                <a:xfrm>
                  <a:off x="7053995" y="2613060"/>
                  <a:ext cx="171450" cy="115888"/>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a:ea typeface=""/>
                    <a:cs typeface=""/>
                    <a:sym typeface="Arial"/>
                  </a:endParaRPr>
                </a:p>
              </p:txBody>
            </p:sp>
            <p:sp>
              <p:nvSpPr>
                <p:cNvPr id="301" name="Rounded Rectangle 300"/>
                <p:cNvSpPr/>
                <p:nvPr/>
              </p:nvSpPr>
              <p:spPr>
                <a:xfrm>
                  <a:off x="7419120" y="2613060"/>
                  <a:ext cx="171450" cy="115888"/>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a:ea typeface=""/>
                    <a:cs typeface=""/>
                    <a:sym typeface="Arial"/>
                  </a:endParaRPr>
                </a:p>
              </p:txBody>
            </p:sp>
            <p:sp>
              <p:nvSpPr>
                <p:cNvPr id="302" name="Rectangle 301"/>
                <p:cNvSpPr/>
                <p:nvPr/>
              </p:nvSpPr>
              <p:spPr>
                <a:xfrm>
                  <a:off x="6322157" y="3503648"/>
                  <a:ext cx="1484313" cy="584200"/>
                </a:xfrm>
                <a:prstGeom prst="rect">
                  <a:avLst/>
                </a:prstGeom>
                <a:solidFill>
                  <a:srgbClr val="4472C4">
                    <a:lumMod val="20000"/>
                    <a:lumOff val="80000"/>
                  </a:srgbClr>
                </a:solidFill>
                <a:ln w="12700" cap="flat" cmpd="sng" algn="ctr">
                  <a:solidFill>
                    <a:srgbClr val="325C80"/>
                  </a:solidFill>
                  <a:prstDash val="solid"/>
                  <a:miter lim="800000"/>
                </a:ln>
                <a:effectLst/>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a:ea typeface=""/>
                    <a:cs typeface=""/>
                    <a:sym typeface="Arial"/>
                  </a:endParaRPr>
                </a:p>
              </p:txBody>
            </p:sp>
            <p:sp>
              <p:nvSpPr>
                <p:cNvPr id="303" name="Oval 302"/>
                <p:cNvSpPr/>
                <p:nvPr/>
              </p:nvSpPr>
              <p:spPr>
                <a:xfrm>
                  <a:off x="6503132" y="3754473"/>
                  <a:ext cx="85725" cy="88900"/>
                </a:xfrm>
                <a:prstGeom prst="ellipse">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304" name="Rounded Rectangle 303"/>
                <p:cNvSpPr/>
                <p:nvPr/>
              </p:nvSpPr>
              <p:spPr>
                <a:xfrm>
                  <a:off x="6712682" y="3741773"/>
                  <a:ext cx="171450" cy="115887"/>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305" name="Diamond 304"/>
                <p:cNvSpPr/>
                <p:nvPr/>
              </p:nvSpPr>
              <p:spPr>
                <a:xfrm>
                  <a:off x="7007957" y="3754473"/>
                  <a:ext cx="85725" cy="88900"/>
                </a:xfrm>
                <a:prstGeom prst="diamond">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306" name="Rounded Rectangle 305"/>
                <p:cNvSpPr/>
                <p:nvPr/>
              </p:nvSpPr>
              <p:spPr>
                <a:xfrm>
                  <a:off x="7179407" y="3590960"/>
                  <a:ext cx="171450" cy="115888"/>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a:ea typeface=""/>
                    <a:cs typeface=""/>
                    <a:sym typeface="Arial"/>
                  </a:endParaRPr>
                </a:p>
              </p:txBody>
            </p:sp>
            <p:sp>
              <p:nvSpPr>
                <p:cNvPr id="307" name="Rounded Rectangle 306"/>
                <p:cNvSpPr/>
                <p:nvPr/>
              </p:nvSpPr>
              <p:spPr>
                <a:xfrm>
                  <a:off x="7179407" y="3883060"/>
                  <a:ext cx="171450" cy="117475"/>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308" name="Oval 307"/>
                <p:cNvSpPr/>
                <p:nvPr/>
              </p:nvSpPr>
              <p:spPr>
                <a:xfrm>
                  <a:off x="7635020" y="3754473"/>
                  <a:ext cx="85725" cy="88900"/>
                </a:xfrm>
                <a:prstGeom prst="ellipse">
                  <a:avLst/>
                </a:prstGeom>
                <a:solidFill>
                  <a:sysClr val="window" lastClr="FFFFFF"/>
                </a:solidFill>
                <a:ln w="1905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309" name="Diamond 308"/>
                <p:cNvSpPr/>
                <p:nvPr/>
              </p:nvSpPr>
              <p:spPr>
                <a:xfrm>
                  <a:off x="7408007" y="3754473"/>
                  <a:ext cx="85725" cy="88900"/>
                </a:xfrm>
                <a:prstGeom prst="diamond">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cxnSp>
              <p:nvCxnSpPr>
                <p:cNvPr id="310" name="Straight Arrow Connector 309"/>
                <p:cNvCxnSpPr/>
                <p:nvPr/>
              </p:nvCxnSpPr>
              <p:spPr>
                <a:xfrm>
                  <a:off x="6588857" y="3798923"/>
                  <a:ext cx="123825" cy="1587"/>
                </a:xfrm>
                <a:prstGeom prst="straightConnector1">
                  <a:avLst/>
                </a:prstGeom>
                <a:noFill/>
                <a:ln w="12700" cap="flat" cmpd="sng" algn="ctr">
                  <a:solidFill>
                    <a:srgbClr val="325C80"/>
                  </a:solidFill>
                  <a:prstDash val="solid"/>
                  <a:miter lim="800000"/>
                  <a:headEnd type="none" w="med" len="med"/>
                  <a:tailEnd type="triangle" w="med" len="med"/>
                </a:ln>
                <a:effectLst/>
              </p:spPr>
            </p:cxnSp>
            <p:cxnSp>
              <p:nvCxnSpPr>
                <p:cNvPr id="311" name="Straight Arrow Connector 310"/>
                <p:cNvCxnSpPr/>
                <p:nvPr/>
              </p:nvCxnSpPr>
              <p:spPr>
                <a:xfrm flipV="1">
                  <a:off x="6884132" y="3798923"/>
                  <a:ext cx="123825" cy="1587"/>
                </a:xfrm>
                <a:prstGeom prst="straightConnector1">
                  <a:avLst/>
                </a:prstGeom>
                <a:noFill/>
                <a:ln w="12700" cap="flat" cmpd="sng" algn="ctr">
                  <a:solidFill>
                    <a:srgbClr val="325C80"/>
                  </a:solidFill>
                  <a:prstDash val="solid"/>
                  <a:miter lim="800000"/>
                  <a:headEnd type="none" w="med" len="med"/>
                  <a:tailEnd type="triangle" w="med" len="med"/>
                </a:ln>
                <a:effectLst/>
              </p:spPr>
            </p:cxnSp>
            <p:cxnSp>
              <p:nvCxnSpPr>
                <p:cNvPr id="312" name="Straight Arrow Connector 311"/>
                <p:cNvCxnSpPr/>
                <p:nvPr/>
              </p:nvCxnSpPr>
              <p:spPr>
                <a:xfrm>
                  <a:off x="7493732" y="3798923"/>
                  <a:ext cx="141288" cy="0"/>
                </a:xfrm>
                <a:prstGeom prst="straightConnector1">
                  <a:avLst/>
                </a:prstGeom>
                <a:noFill/>
                <a:ln w="12700" cap="flat" cmpd="sng" algn="ctr">
                  <a:solidFill>
                    <a:srgbClr val="325C80"/>
                  </a:solidFill>
                  <a:prstDash val="solid"/>
                  <a:miter lim="800000"/>
                  <a:headEnd type="none" w="med" len="med"/>
                  <a:tailEnd type="triangle" w="med" len="med"/>
                </a:ln>
                <a:effectLst/>
              </p:spPr>
            </p:cxnSp>
            <p:cxnSp>
              <p:nvCxnSpPr>
                <p:cNvPr id="313" name="Elbow Connector 312"/>
                <p:cNvCxnSpPr/>
                <p:nvPr/>
              </p:nvCxnSpPr>
              <p:spPr>
                <a:xfrm rot="5400000" flipH="1" flipV="1">
                  <a:off x="7062726" y="3637792"/>
                  <a:ext cx="104775" cy="128587"/>
                </a:xfrm>
                <a:prstGeom prst="bentConnector2">
                  <a:avLst/>
                </a:prstGeom>
                <a:noFill/>
                <a:ln w="12700" cap="flat" cmpd="sng" algn="ctr">
                  <a:solidFill>
                    <a:srgbClr val="325C80"/>
                  </a:solidFill>
                  <a:prstDash val="solid"/>
                  <a:miter lim="800000"/>
                  <a:headEnd type="none" w="med" len="med"/>
                  <a:tailEnd type="triangle" w="med" len="med"/>
                </a:ln>
                <a:effectLst/>
              </p:spPr>
            </p:cxnSp>
            <p:cxnSp>
              <p:nvCxnSpPr>
                <p:cNvPr id="314" name="Elbow Connector 313"/>
                <p:cNvCxnSpPr/>
                <p:nvPr/>
              </p:nvCxnSpPr>
              <p:spPr>
                <a:xfrm rot="16200000" flipH="1">
                  <a:off x="7065901" y="3828292"/>
                  <a:ext cx="98425" cy="128587"/>
                </a:xfrm>
                <a:prstGeom prst="bentConnector2">
                  <a:avLst/>
                </a:prstGeom>
                <a:noFill/>
                <a:ln w="12700" cap="flat" cmpd="sng" algn="ctr">
                  <a:solidFill>
                    <a:srgbClr val="325C80"/>
                  </a:solidFill>
                  <a:prstDash val="solid"/>
                  <a:miter lim="800000"/>
                  <a:headEnd type="none" w="med" len="med"/>
                  <a:tailEnd type="triangle" w="med" len="med"/>
                </a:ln>
                <a:effectLst/>
              </p:spPr>
            </p:cxnSp>
            <p:cxnSp>
              <p:nvCxnSpPr>
                <p:cNvPr id="315" name="Elbow Connector 314"/>
                <p:cNvCxnSpPr/>
                <p:nvPr/>
              </p:nvCxnSpPr>
              <p:spPr>
                <a:xfrm flipV="1">
                  <a:off x="7350857" y="3843373"/>
                  <a:ext cx="100013" cy="98425"/>
                </a:xfrm>
                <a:prstGeom prst="bentConnector2">
                  <a:avLst/>
                </a:prstGeom>
                <a:noFill/>
                <a:ln w="12700" cap="flat" cmpd="sng" algn="ctr">
                  <a:solidFill>
                    <a:srgbClr val="325C80"/>
                  </a:solidFill>
                  <a:prstDash val="solid"/>
                  <a:miter lim="800000"/>
                  <a:headEnd type="none" w="med" len="med"/>
                  <a:tailEnd type="triangle" w="med" len="med"/>
                </a:ln>
                <a:effectLst/>
              </p:spPr>
            </p:cxnSp>
            <p:cxnSp>
              <p:nvCxnSpPr>
                <p:cNvPr id="316" name="Elbow Connector 315"/>
                <p:cNvCxnSpPr/>
                <p:nvPr/>
              </p:nvCxnSpPr>
              <p:spPr>
                <a:xfrm>
                  <a:off x="7350857" y="3649698"/>
                  <a:ext cx="100013" cy="104775"/>
                </a:xfrm>
                <a:prstGeom prst="bentConnector2">
                  <a:avLst/>
                </a:prstGeom>
                <a:noFill/>
                <a:ln w="12700" cap="flat" cmpd="sng" algn="ctr">
                  <a:solidFill>
                    <a:srgbClr val="325C80"/>
                  </a:solidFill>
                  <a:prstDash val="solid"/>
                  <a:miter lim="800000"/>
                  <a:headEnd type="none" w="med" len="med"/>
                  <a:tailEnd type="triangle" w="med" len="med"/>
                </a:ln>
                <a:effectLst/>
              </p:spPr>
            </p:cxnSp>
            <p:sp>
              <p:nvSpPr>
                <p:cNvPr id="317" name="Rectangular Callout 316"/>
                <p:cNvSpPr/>
                <p:nvPr/>
              </p:nvSpPr>
              <p:spPr>
                <a:xfrm>
                  <a:off x="6514245" y="2932148"/>
                  <a:ext cx="742950" cy="263525"/>
                </a:xfrm>
                <a:prstGeom prst="wedgeRectCallout">
                  <a:avLst>
                    <a:gd name="adj1" fmla="val 32975"/>
                    <a:gd name="adj2" fmla="val -116405"/>
                  </a:avLst>
                </a:prstGeom>
                <a:solidFill>
                  <a:srgbClr val="4472C4">
                    <a:lumMod val="20000"/>
                    <a:lumOff val="80000"/>
                  </a:srgbClr>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
                    <a:cs typeface=""/>
                    <a:sym typeface="Arial"/>
                  </a:endParaRPr>
                </a:p>
              </p:txBody>
            </p:sp>
            <p:sp>
              <p:nvSpPr>
                <p:cNvPr id="318" name="Oval 317"/>
                <p:cNvSpPr/>
                <p:nvPr/>
              </p:nvSpPr>
              <p:spPr>
                <a:xfrm>
                  <a:off x="6571395" y="3019460"/>
                  <a:ext cx="85725" cy="88900"/>
                </a:xfrm>
                <a:prstGeom prst="ellipse">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319" name="Rounded Rectangle 318"/>
                <p:cNvSpPr/>
                <p:nvPr/>
              </p:nvSpPr>
              <p:spPr>
                <a:xfrm>
                  <a:off x="6799995" y="3005173"/>
                  <a:ext cx="171450" cy="117475"/>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320" name="Oval 319"/>
                <p:cNvSpPr/>
                <p:nvPr/>
              </p:nvSpPr>
              <p:spPr>
                <a:xfrm>
                  <a:off x="7114320" y="3019460"/>
                  <a:ext cx="85725" cy="88900"/>
                </a:xfrm>
                <a:prstGeom prst="ellipse">
                  <a:avLst/>
                </a:prstGeom>
                <a:solidFill>
                  <a:sysClr val="window" lastClr="FFFFFF"/>
                </a:solidFill>
                <a:ln w="1905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cxnSp>
              <p:nvCxnSpPr>
                <p:cNvPr id="321" name="Straight Arrow Connector 320"/>
                <p:cNvCxnSpPr/>
                <p:nvPr/>
              </p:nvCxnSpPr>
              <p:spPr>
                <a:xfrm>
                  <a:off x="6657120" y="3063910"/>
                  <a:ext cx="142875" cy="0"/>
                </a:xfrm>
                <a:prstGeom prst="straightConnector1">
                  <a:avLst/>
                </a:prstGeom>
                <a:noFill/>
                <a:ln w="12700" cap="flat" cmpd="sng" algn="ctr">
                  <a:solidFill>
                    <a:srgbClr val="325C80"/>
                  </a:solidFill>
                  <a:prstDash val="solid"/>
                  <a:miter lim="800000"/>
                  <a:headEnd type="none" w="med" len="med"/>
                  <a:tailEnd type="triangle" w="med" len="med"/>
                </a:ln>
                <a:effectLst/>
              </p:spPr>
            </p:cxnSp>
            <p:cxnSp>
              <p:nvCxnSpPr>
                <p:cNvPr id="322" name="Straight Arrow Connector 321"/>
                <p:cNvCxnSpPr/>
                <p:nvPr/>
              </p:nvCxnSpPr>
              <p:spPr>
                <a:xfrm>
                  <a:off x="6971445" y="3063910"/>
                  <a:ext cx="142875" cy="0"/>
                </a:xfrm>
                <a:prstGeom prst="straightConnector1">
                  <a:avLst/>
                </a:prstGeom>
                <a:noFill/>
                <a:ln w="12700" cap="flat" cmpd="sng" algn="ctr">
                  <a:solidFill>
                    <a:srgbClr val="325C80"/>
                  </a:solidFill>
                  <a:prstDash val="solid"/>
                  <a:miter lim="800000"/>
                  <a:headEnd type="none" w="med" len="med"/>
                  <a:tailEnd type="triangle" w="med" len="med"/>
                </a:ln>
                <a:effectLst/>
              </p:spPr>
            </p:cxnSp>
            <p:cxnSp>
              <p:nvCxnSpPr>
                <p:cNvPr id="323" name="Elbow Connector 322"/>
                <p:cNvCxnSpPr/>
                <p:nvPr/>
              </p:nvCxnSpPr>
              <p:spPr>
                <a:xfrm flipV="1">
                  <a:off x="6222145" y="2728948"/>
                  <a:ext cx="1282700" cy="674687"/>
                </a:xfrm>
                <a:prstGeom prst="bentConnector2">
                  <a:avLst/>
                </a:prstGeom>
                <a:noFill/>
                <a:ln w="19050" cap="flat" cmpd="sng" algn="ctr">
                  <a:solidFill>
                    <a:srgbClr val="325C80"/>
                  </a:solidFill>
                  <a:prstDash val="solid"/>
                  <a:miter lim="800000"/>
                  <a:headEnd type="none" w="med" len="med"/>
                  <a:tailEnd type="none" w="med" len="med"/>
                </a:ln>
                <a:effectLst/>
              </p:spPr>
            </p:cxnSp>
            <p:sp>
              <p:nvSpPr>
                <p:cNvPr id="324" name="Rectangle 323"/>
                <p:cNvSpPr/>
                <p:nvPr/>
              </p:nvSpPr>
              <p:spPr>
                <a:xfrm>
                  <a:off x="6322157" y="3503648"/>
                  <a:ext cx="114300" cy="584200"/>
                </a:xfrm>
                <a:prstGeom prst="rect">
                  <a:avLst/>
                </a:prstGeom>
                <a:noFill/>
                <a:ln w="12700" cap="flat" cmpd="sng" algn="ctr">
                  <a:solidFill>
                    <a:srgbClr val="325C80"/>
                  </a:solidFill>
                  <a:prstDash val="solid"/>
                  <a:miter lim="800000"/>
                </a:ln>
                <a:effectLst/>
              </p:spPr>
              <p:txBody>
                <a:bodyPr wrap="square" anchor="ctr">
                  <a:norm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
                    <a:cs typeface=""/>
                    <a:sym typeface="Arial"/>
                  </a:endParaRPr>
                </a:p>
              </p:txBody>
            </p:sp>
            <p:sp>
              <p:nvSpPr>
                <p:cNvPr id="325" name="Rectangle 324"/>
                <p:cNvSpPr/>
                <p:nvPr/>
              </p:nvSpPr>
              <p:spPr>
                <a:xfrm>
                  <a:off x="6317395" y="2378110"/>
                  <a:ext cx="114300" cy="936625"/>
                </a:xfrm>
                <a:prstGeom prst="rect">
                  <a:avLst/>
                </a:prstGeom>
                <a:noFill/>
                <a:ln w="12700" cap="flat" cmpd="sng" algn="ctr">
                  <a:solidFill>
                    <a:srgbClr val="325C80"/>
                  </a:solidFill>
                  <a:prstDash val="solid"/>
                  <a:miter lim="800000"/>
                </a:ln>
                <a:effectLst/>
              </p:spPr>
              <p:txBody>
                <a:bodyPr wrap="square" anchor="ctr">
                  <a:norm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
                    <a:cs typeface=""/>
                    <a:sym typeface="Arial"/>
                  </a:endParaRPr>
                </a:p>
              </p:txBody>
            </p:sp>
            <p:sp>
              <p:nvSpPr>
                <p:cNvPr id="326" name="Rectangle 325"/>
                <p:cNvSpPr/>
                <p:nvPr/>
              </p:nvSpPr>
              <p:spPr>
                <a:xfrm>
                  <a:off x="6107845" y="3309973"/>
                  <a:ext cx="114300" cy="188912"/>
                </a:xfrm>
                <a:prstGeom prst="rect">
                  <a:avLst/>
                </a:prstGeom>
                <a:noFill/>
                <a:ln w="12700" cap="flat" cmpd="sng" algn="ctr">
                  <a:no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
                    <a:cs typeface=""/>
                    <a:sym typeface="Arial"/>
                  </a:endParaRPr>
                </a:p>
              </p:txBody>
            </p:sp>
            <p:sp>
              <p:nvSpPr>
                <p:cNvPr id="327" name="Rectangle 326"/>
                <p:cNvSpPr/>
                <p:nvPr/>
              </p:nvSpPr>
              <p:spPr>
                <a:xfrm>
                  <a:off x="6231670" y="3309973"/>
                  <a:ext cx="114300" cy="188912"/>
                </a:xfrm>
                <a:prstGeom prst="rect">
                  <a:avLst/>
                </a:prstGeom>
                <a:noFill/>
                <a:ln w="12700" cap="flat" cmpd="sng" algn="ctr">
                  <a:no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
                    <a:cs typeface=""/>
                    <a:sym typeface="Arial"/>
                  </a:endParaRPr>
                </a:p>
              </p:txBody>
            </p:sp>
            <p:cxnSp>
              <p:nvCxnSpPr>
                <p:cNvPr id="328" name="Elbow Connector 327"/>
                <p:cNvCxnSpPr/>
                <p:nvPr/>
              </p:nvCxnSpPr>
              <p:spPr>
                <a:xfrm rot="10800000" flipH="1" flipV="1">
                  <a:off x="6231670" y="3403635"/>
                  <a:ext cx="90487" cy="392113"/>
                </a:xfrm>
                <a:prstGeom prst="bentConnector3">
                  <a:avLst>
                    <a:gd name="adj1" fmla="val -251292"/>
                  </a:avLst>
                </a:prstGeom>
                <a:noFill/>
                <a:ln w="19050" cap="flat" cmpd="sng" algn="ctr">
                  <a:solidFill>
                    <a:srgbClr val="325C80"/>
                  </a:solidFill>
                  <a:prstDash val="solid"/>
                  <a:miter lim="800000"/>
                  <a:headEnd type="none" w="med" len="med"/>
                  <a:tailEnd type="none" w="med" len="med"/>
                </a:ln>
                <a:effectLst/>
              </p:spPr>
            </p:cxnSp>
          </p:grpSp>
          <p:pic>
            <p:nvPicPr>
              <p:cNvPr id="292" name="Picture 60" descr="SP_Picto_White_General_Colleagu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64561" y="3272837"/>
                <a:ext cx="718238" cy="75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3" name="Picture 56" descr="SP_Picto_White_General_Document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3090" y="2949526"/>
                <a:ext cx="305205" cy="31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4" name="Picture 56" descr="SP_Picto_White_General_Document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75490" y="3101926"/>
                <a:ext cx="305205" cy="31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5" name="Picture 56" descr="SP_Picto_White_General_Document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7890" y="3254326"/>
                <a:ext cx="305205" cy="31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 name="Picture 47" descr="SP_Picto_White_General_Cha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7738" y="2831801"/>
                <a:ext cx="338652" cy="354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 name="TextBox 296"/>
              <p:cNvSpPr txBox="1"/>
              <p:nvPr/>
            </p:nvSpPr>
            <p:spPr>
              <a:xfrm>
                <a:off x="8090099" y="2295039"/>
                <a:ext cx="748923" cy="276999"/>
              </a:xfrm>
              <a:prstGeom prst="rect">
                <a:avLst/>
              </a:prstGeom>
              <a:noFill/>
            </p:spPr>
            <p:txBody>
              <a:bodyPr wrap="square" rtlCol="0">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Arial"/>
                    <a:ea typeface="Arial"/>
                    <a:cs typeface="Arial"/>
                    <a:sym typeface="Arial"/>
                  </a:rPr>
                  <a:t>Case 123</a:t>
                </a:r>
              </a:p>
            </p:txBody>
          </p:sp>
        </p:grpSp>
        <p:sp>
          <p:nvSpPr>
            <p:cNvPr id="209" name="Rectangle 208"/>
            <p:cNvSpPr/>
            <p:nvPr/>
          </p:nvSpPr>
          <p:spPr>
            <a:xfrm>
              <a:off x="5815934" y="1935191"/>
              <a:ext cx="2250814" cy="936625"/>
            </a:xfrm>
            <a:prstGeom prst="rect">
              <a:avLst/>
            </a:prstGeom>
            <a:solidFill>
              <a:srgbClr val="FFFFCC"/>
            </a:solidFill>
            <a:ln w="12700" cap="flat" cmpd="sng" algn="ctr">
              <a:solidFill>
                <a:srgbClr val="325C80"/>
              </a:solidFill>
              <a:prstDash val="solid"/>
              <a:miter lim="800000"/>
            </a:ln>
            <a:effectLst/>
          </p:spPr>
          <p:txBody>
            <a:bodyPr wrap="square" anchor="ctr">
              <a:norm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
                <a:cs typeface=""/>
                <a:sym typeface="Arial"/>
              </a:endParaRPr>
            </a:p>
          </p:txBody>
        </p:sp>
        <p:sp>
          <p:nvSpPr>
            <p:cNvPr id="210" name="Rectangular Callout 209"/>
            <p:cNvSpPr/>
            <p:nvPr/>
          </p:nvSpPr>
          <p:spPr>
            <a:xfrm>
              <a:off x="6400930" y="2460653"/>
              <a:ext cx="742950" cy="263525"/>
            </a:xfrm>
            <a:prstGeom prst="wedgeRectCallout">
              <a:avLst>
                <a:gd name="adj1" fmla="val 32975"/>
                <a:gd name="adj2" fmla="val -116405"/>
              </a:avLst>
            </a:prstGeom>
            <a:solidFill>
              <a:srgbClr val="4472C4">
                <a:lumMod val="20000"/>
                <a:lumOff val="80000"/>
              </a:srgbClr>
            </a:solidFill>
            <a:ln w="12700" cap="flat" cmpd="sng" algn="ctr">
              <a:solidFill>
                <a:srgbClr val="325C80"/>
              </a:solidFill>
              <a:prstDash val="solid"/>
              <a:miter lim="800000"/>
            </a:ln>
            <a:effectLst/>
          </p:spPr>
          <p:txBody>
            <a:bodyPr wrap="square" anchor="ctr">
              <a:normAutofit fontScale="775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
                <a:cs typeface=""/>
                <a:sym typeface="Arial"/>
              </a:endParaRPr>
            </a:p>
          </p:txBody>
        </p:sp>
        <p:sp>
          <p:nvSpPr>
            <p:cNvPr id="211" name="Oval 210"/>
            <p:cNvSpPr/>
            <p:nvPr/>
          </p:nvSpPr>
          <p:spPr>
            <a:xfrm>
              <a:off x="6458080" y="2547965"/>
              <a:ext cx="85725" cy="88900"/>
            </a:xfrm>
            <a:prstGeom prst="ellipse">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212" name="Rounded Rectangle 211"/>
            <p:cNvSpPr/>
            <p:nvPr/>
          </p:nvSpPr>
          <p:spPr>
            <a:xfrm>
              <a:off x="6686680" y="2533678"/>
              <a:ext cx="171450" cy="117475"/>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213" name="Oval 212"/>
            <p:cNvSpPr/>
            <p:nvPr/>
          </p:nvSpPr>
          <p:spPr>
            <a:xfrm>
              <a:off x="7001005" y="2547965"/>
              <a:ext cx="85725" cy="88900"/>
            </a:xfrm>
            <a:prstGeom prst="ellipse">
              <a:avLst/>
            </a:prstGeom>
            <a:solidFill>
              <a:sysClr val="window" lastClr="FFFFFF"/>
            </a:solidFill>
            <a:ln w="1905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cxnSp>
          <p:nvCxnSpPr>
            <p:cNvPr id="214" name="Straight Arrow Connector 213"/>
            <p:cNvCxnSpPr/>
            <p:nvPr/>
          </p:nvCxnSpPr>
          <p:spPr>
            <a:xfrm>
              <a:off x="6543805" y="2592415"/>
              <a:ext cx="142875" cy="0"/>
            </a:xfrm>
            <a:prstGeom prst="straightConnector1">
              <a:avLst/>
            </a:prstGeom>
            <a:noFill/>
            <a:ln w="12700" cap="flat" cmpd="sng" algn="ctr">
              <a:solidFill>
                <a:srgbClr val="325C80"/>
              </a:solidFill>
              <a:prstDash val="solid"/>
              <a:miter lim="800000"/>
              <a:headEnd type="none" w="med" len="med"/>
              <a:tailEnd type="triangle" w="med" len="med"/>
            </a:ln>
            <a:effectLst/>
          </p:spPr>
        </p:cxnSp>
        <p:cxnSp>
          <p:nvCxnSpPr>
            <p:cNvPr id="215" name="Straight Arrow Connector 214"/>
            <p:cNvCxnSpPr/>
            <p:nvPr/>
          </p:nvCxnSpPr>
          <p:spPr>
            <a:xfrm>
              <a:off x="6858130" y="2592415"/>
              <a:ext cx="142875" cy="0"/>
            </a:xfrm>
            <a:prstGeom prst="straightConnector1">
              <a:avLst/>
            </a:prstGeom>
            <a:noFill/>
            <a:ln w="12700" cap="flat" cmpd="sng" algn="ctr">
              <a:solidFill>
                <a:srgbClr val="325C80"/>
              </a:solidFill>
              <a:prstDash val="solid"/>
              <a:miter lim="800000"/>
              <a:headEnd type="none" w="med" len="med"/>
              <a:tailEnd type="triangle" w="med" len="med"/>
            </a:ln>
            <a:effectLst/>
          </p:spPr>
        </p:cxnSp>
        <p:sp>
          <p:nvSpPr>
            <p:cNvPr id="216" name="Rectangle 215"/>
            <p:cNvSpPr/>
            <p:nvPr/>
          </p:nvSpPr>
          <p:spPr>
            <a:xfrm>
              <a:off x="5811172" y="1935191"/>
              <a:ext cx="114300" cy="936625"/>
            </a:xfrm>
            <a:prstGeom prst="rect">
              <a:avLst/>
            </a:prstGeom>
            <a:noFill/>
            <a:ln w="12700" cap="flat" cmpd="sng" algn="ctr">
              <a:solidFill>
                <a:srgbClr val="325C80"/>
              </a:solidFill>
              <a:prstDash val="solid"/>
              <a:miter lim="800000"/>
            </a:ln>
            <a:effectLst/>
          </p:spPr>
          <p:txBody>
            <a:bodyPr wrap="square" anchor="ctr">
              <a:norm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
                <a:cs typeface=""/>
                <a:sym typeface="Arial"/>
              </a:endParaRPr>
            </a:p>
          </p:txBody>
        </p:sp>
        <p:sp>
          <p:nvSpPr>
            <p:cNvPr id="217" name="Rectangle 216"/>
            <p:cNvSpPr/>
            <p:nvPr/>
          </p:nvSpPr>
          <p:spPr>
            <a:xfrm>
              <a:off x="5601622" y="2867054"/>
              <a:ext cx="114300" cy="188912"/>
            </a:xfrm>
            <a:prstGeom prst="rect">
              <a:avLst/>
            </a:prstGeom>
            <a:noFill/>
            <a:ln w="12700" cap="flat" cmpd="sng" algn="ctr">
              <a:noFill/>
              <a:prstDash val="solid"/>
              <a:miter lim="800000"/>
            </a:ln>
            <a:effectLst/>
          </p:spPr>
          <p:txBody>
            <a:bodyPr wrap="square" anchor="ctr">
              <a:normAutofit fontScale="40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
                <a:cs typeface=""/>
                <a:sym typeface="Arial"/>
              </a:endParaRPr>
            </a:p>
          </p:txBody>
        </p:sp>
        <p:sp>
          <p:nvSpPr>
            <p:cNvPr id="218" name="Rectangle 217"/>
            <p:cNvSpPr/>
            <p:nvPr/>
          </p:nvSpPr>
          <p:spPr>
            <a:xfrm>
              <a:off x="5725447" y="2867054"/>
              <a:ext cx="114300" cy="188912"/>
            </a:xfrm>
            <a:prstGeom prst="rect">
              <a:avLst/>
            </a:prstGeom>
            <a:noFill/>
            <a:ln w="12700" cap="flat" cmpd="sng" algn="ctr">
              <a:noFill/>
              <a:prstDash val="solid"/>
              <a:miter lim="800000"/>
            </a:ln>
            <a:effectLst/>
          </p:spPr>
          <p:txBody>
            <a:bodyPr wrap="square" anchor="ctr">
              <a:normAutofit fontScale="40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
                <a:cs typeface=""/>
                <a:sym typeface="Arial"/>
              </a:endParaRPr>
            </a:p>
          </p:txBody>
        </p:sp>
        <p:grpSp>
          <p:nvGrpSpPr>
            <p:cNvPr id="219" name="Group 218"/>
            <p:cNvGrpSpPr/>
            <p:nvPr/>
          </p:nvGrpSpPr>
          <p:grpSpPr>
            <a:xfrm>
              <a:off x="578562" y="2309933"/>
              <a:ext cx="2237926" cy="882260"/>
              <a:chOff x="578562" y="2421926"/>
              <a:chExt cx="2237926" cy="882260"/>
            </a:xfrm>
          </p:grpSpPr>
          <p:sp>
            <p:nvSpPr>
              <p:cNvPr id="270" name="Rectangle 269"/>
              <p:cNvSpPr/>
              <p:nvPr/>
            </p:nvSpPr>
            <p:spPr>
              <a:xfrm>
                <a:off x="578562" y="2421926"/>
                <a:ext cx="2237926" cy="882260"/>
              </a:xfrm>
              <a:prstGeom prst="rect">
                <a:avLst/>
              </a:prstGeom>
              <a:solidFill>
                <a:srgbClr val="4472C4">
                  <a:lumMod val="20000"/>
                  <a:lumOff val="80000"/>
                </a:srgbClr>
              </a:solidFill>
              <a:ln w="12700" cap="flat" cmpd="sng" algn="ctr">
                <a:solidFill>
                  <a:srgbClr val="325C80"/>
                </a:solidFill>
                <a:prstDash val="solid"/>
                <a:miter lim="800000"/>
              </a:ln>
              <a:effectLst/>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a:ea typeface=""/>
                  <a:cs typeface=""/>
                  <a:sym typeface="Arial"/>
                </a:endParaRPr>
              </a:p>
            </p:txBody>
          </p:sp>
          <p:sp>
            <p:nvSpPr>
              <p:cNvPr id="271" name="Oval 270"/>
              <p:cNvSpPr/>
              <p:nvPr/>
            </p:nvSpPr>
            <p:spPr>
              <a:xfrm>
                <a:off x="851130" y="2802087"/>
                <a:ext cx="129111" cy="131501"/>
              </a:xfrm>
              <a:prstGeom prst="ellipse">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272" name="Rounded Rectangle 271"/>
              <p:cNvSpPr/>
              <p:nvPr/>
            </p:nvSpPr>
            <p:spPr>
              <a:xfrm>
                <a:off x="1166735" y="2780568"/>
                <a:ext cx="258222" cy="176930"/>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273" name="Diamond 272"/>
              <p:cNvSpPr/>
              <p:nvPr/>
            </p:nvSpPr>
            <p:spPr>
              <a:xfrm>
                <a:off x="1611451" y="2802087"/>
                <a:ext cx="129111" cy="131501"/>
              </a:xfrm>
              <a:prstGeom prst="diamond">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274" name="Rounded Rectangle 273"/>
              <p:cNvSpPr/>
              <p:nvPr/>
            </p:nvSpPr>
            <p:spPr>
              <a:xfrm>
                <a:off x="1869673" y="2553429"/>
                <a:ext cx="258222" cy="176930"/>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a:ea typeface=""/>
                  <a:cs typeface=""/>
                  <a:sym typeface="Arial"/>
                </a:endParaRPr>
              </a:p>
            </p:txBody>
          </p:sp>
          <p:sp>
            <p:nvSpPr>
              <p:cNvPr id="275" name="Rounded Rectangle 274"/>
              <p:cNvSpPr/>
              <p:nvPr/>
            </p:nvSpPr>
            <p:spPr>
              <a:xfrm>
                <a:off x="1869673" y="2995753"/>
                <a:ext cx="258222" cy="174540"/>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276" name="Oval 275"/>
              <p:cNvSpPr/>
              <p:nvPr/>
            </p:nvSpPr>
            <p:spPr>
              <a:xfrm>
                <a:off x="2558266" y="2802087"/>
                <a:ext cx="129111" cy="131501"/>
              </a:xfrm>
              <a:prstGeom prst="ellipse">
                <a:avLst/>
              </a:prstGeom>
              <a:solidFill>
                <a:sysClr val="window" lastClr="FFFFFF"/>
              </a:solidFill>
              <a:ln w="1905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277" name="Diamond 276"/>
              <p:cNvSpPr/>
              <p:nvPr/>
            </p:nvSpPr>
            <p:spPr>
              <a:xfrm>
                <a:off x="2213970" y="2802087"/>
                <a:ext cx="129111" cy="131501"/>
              </a:xfrm>
              <a:prstGeom prst="diamond">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cxnSp>
            <p:nvCxnSpPr>
              <p:cNvPr id="278" name="Straight Arrow Connector 277"/>
              <p:cNvCxnSpPr/>
              <p:nvPr/>
            </p:nvCxnSpPr>
            <p:spPr>
              <a:xfrm>
                <a:off x="980241" y="2869034"/>
                <a:ext cx="186494" cy="0"/>
              </a:xfrm>
              <a:prstGeom prst="straightConnector1">
                <a:avLst/>
              </a:prstGeom>
              <a:noFill/>
              <a:ln w="12700" cap="flat" cmpd="sng" algn="ctr">
                <a:solidFill>
                  <a:srgbClr val="325C80"/>
                </a:solidFill>
                <a:prstDash val="solid"/>
                <a:miter lim="800000"/>
                <a:headEnd type="none" w="med" len="med"/>
                <a:tailEnd type="triangle" w="med" len="med"/>
              </a:ln>
              <a:effectLst/>
            </p:spPr>
          </p:cxnSp>
          <p:cxnSp>
            <p:nvCxnSpPr>
              <p:cNvPr id="279" name="Straight Arrow Connector 278"/>
              <p:cNvCxnSpPr/>
              <p:nvPr/>
            </p:nvCxnSpPr>
            <p:spPr>
              <a:xfrm flipV="1">
                <a:off x="1424957" y="2869034"/>
                <a:ext cx="186494" cy="0"/>
              </a:xfrm>
              <a:prstGeom prst="straightConnector1">
                <a:avLst/>
              </a:prstGeom>
              <a:noFill/>
              <a:ln w="12700" cap="flat" cmpd="sng" algn="ctr">
                <a:solidFill>
                  <a:srgbClr val="325C80"/>
                </a:solidFill>
                <a:prstDash val="solid"/>
                <a:miter lim="800000"/>
                <a:headEnd type="none" w="med" len="med"/>
                <a:tailEnd type="triangle" w="med" len="med"/>
              </a:ln>
              <a:effectLst/>
            </p:spPr>
          </p:cxnSp>
          <p:cxnSp>
            <p:nvCxnSpPr>
              <p:cNvPr id="280" name="Straight Arrow Connector 279"/>
              <p:cNvCxnSpPr/>
              <p:nvPr/>
            </p:nvCxnSpPr>
            <p:spPr>
              <a:xfrm>
                <a:off x="2343081" y="2869034"/>
                <a:ext cx="215185" cy="0"/>
              </a:xfrm>
              <a:prstGeom prst="straightConnector1">
                <a:avLst/>
              </a:prstGeom>
              <a:noFill/>
              <a:ln w="12700" cap="flat" cmpd="sng" algn="ctr">
                <a:solidFill>
                  <a:srgbClr val="325C80"/>
                </a:solidFill>
                <a:prstDash val="solid"/>
                <a:miter lim="800000"/>
                <a:headEnd type="none" w="med" len="med"/>
                <a:tailEnd type="triangle" w="med" len="med"/>
              </a:ln>
              <a:effectLst/>
            </p:spPr>
          </p:cxnSp>
          <p:cxnSp>
            <p:nvCxnSpPr>
              <p:cNvPr id="281" name="Elbow Connector 280"/>
              <p:cNvCxnSpPr/>
              <p:nvPr/>
            </p:nvCxnSpPr>
            <p:spPr>
              <a:xfrm rot="5400000" flipH="1" flipV="1">
                <a:off x="1692742" y="2625157"/>
                <a:ext cx="160194" cy="193668"/>
              </a:xfrm>
              <a:prstGeom prst="bentConnector2">
                <a:avLst/>
              </a:prstGeom>
              <a:noFill/>
              <a:ln w="12700" cap="flat" cmpd="sng" algn="ctr">
                <a:solidFill>
                  <a:srgbClr val="325C80"/>
                </a:solidFill>
                <a:prstDash val="solid"/>
                <a:miter lim="800000"/>
                <a:headEnd type="none" w="med" len="med"/>
                <a:tailEnd type="triangle" w="med" len="med"/>
              </a:ln>
              <a:effectLst/>
            </p:spPr>
          </p:cxnSp>
          <p:cxnSp>
            <p:nvCxnSpPr>
              <p:cNvPr id="282" name="Elbow Connector 281"/>
              <p:cNvCxnSpPr/>
              <p:nvPr/>
            </p:nvCxnSpPr>
            <p:spPr>
              <a:xfrm rot="16200000" flipH="1">
                <a:off x="1698719" y="2910875"/>
                <a:ext cx="148239" cy="193668"/>
              </a:xfrm>
              <a:prstGeom prst="bentConnector2">
                <a:avLst/>
              </a:prstGeom>
              <a:noFill/>
              <a:ln w="12700" cap="flat" cmpd="sng" algn="ctr">
                <a:solidFill>
                  <a:srgbClr val="325C80"/>
                </a:solidFill>
                <a:prstDash val="solid"/>
                <a:miter lim="800000"/>
                <a:headEnd type="none" w="med" len="med"/>
                <a:tailEnd type="triangle" w="med" len="med"/>
              </a:ln>
              <a:effectLst/>
            </p:spPr>
          </p:cxnSp>
          <p:cxnSp>
            <p:nvCxnSpPr>
              <p:cNvPr id="283" name="Elbow Connector 282"/>
              <p:cNvCxnSpPr/>
              <p:nvPr/>
            </p:nvCxnSpPr>
            <p:spPr>
              <a:xfrm flipV="1">
                <a:off x="2127895" y="2933589"/>
                <a:ext cx="150629" cy="148239"/>
              </a:xfrm>
              <a:prstGeom prst="bentConnector2">
                <a:avLst/>
              </a:prstGeom>
              <a:noFill/>
              <a:ln w="12700" cap="flat" cmpd="sng" algn="ctr">
                <a:solidFill>
                  <a:srgbClr val="325C80"/>
                </a:solidFill>
                <a:prstDash val="solid"/>
                <a:miter lim="800000"/>
                <a:headEnd type="none" w="med" len="med"/>
                <a:tailEnd type="triangle" w="med" len="med"/>
              </a:ln>
              <a:effectLst/>
            </p:spPr>
          </p:cxnSp>
          <p:cxnSp>
            <p:nvCxnSpPr>
              <p:cNvPr id="284" name="Elbow Connector 283"/>
              <p:cNvCxnSpPr/>
              <p:nvPr/>
            </p:nvCxnSpPr>
            <p:spPr>
              <a:xfrm>
                <a:off x="2127895" y="2641893"/>
                <a:ext cx="150629" cy="160194"/>
              </a:xfrm>
              <a:prstGeom prst="bentConnector2">
                <a:avLst/>
              </a:prstGeom>
              <a:noFill/>
              <a:ln w="12700" cap="flat" cmpd="sng" algn="ctr">
                <a:solidFill>
                  <a:srgbClr val="325C80"/>
                </a:solidFill>
                <a:prstDash val="solid"/>
                <a:miter lim="800000"/>
                <a:headEnd type="none" w="med" len="med"/>
                <a:tailEnd type="triangle" w="med" len="med"/>
              </a:ln>
              <a:effectLst/>
            </p:spPr>
          </p:cxnSp>
          <p:sp>
            <p:nvSpPr>
              <p:cNvPr id="285" name="Rectangle 284"/>
              <p:cNvSpPr/>
              <p:nvPr/>
            </p:nvSpPr>
            <p:spPr>
              <a:xfrm>
                <a:off x="578562" y="2421926"/>
                <a:ext cx="172148" cy="882260"/>
              </a:xfrm>
              <a:prstGeom prst="rect">
                <a:avLst/>
              </a:prstGeom>
              <a:noFill/>
              <a:ln w="12700" cap="flat" cmpd="sng" algn="ctr">
                <a:solidFill>
                  <a:srgbClr val="325C80"/>
                </a:solidFill>
                <a:prstDash val="solid"/>
                <a:miter lim="800000"/>
              </a:ln>
              <a:effectLst/>
            </p:spPr>
            <p:txBody>
              <a:bodyPr wrap="square" anchor="ctr">
                <a:norm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
                  <a:cs typeface=""/>
                  <a:sym typeface="Arial"/>
                </a:endParaRPr>
              </a:p>
            </p:txBody>
          </p:sp>
          <p:pic>
            <p:nvPicPr>
              <p:cNvPr id="286" name="Picture 60" descr="SP_Picto_White_General_Colleagu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917" y="2437845"/>
                <a:ext cx="308571" cy="322676"/>
              </a:xfrm>
              <a:prstGeom prst="rect">
                <a:avLst/>
              </a:prstGeom>
              <a:solidFill>
                <a:srgbClr val="4472C4"/>
              </a:solidFill>
              <a:ln>
                <a:noFill/>
              </a:ln>
              <a:extLst/>
            </p:spPr>
          </p:pic>
          <p:pic>
            <p:nvPicPr>
              <p:cNvPr id="287" name="Picture 286"/>
              <p:cNvPicPr>
                <a:picLocks noChangeAspect="1"/>
              </p:cNvPicPr>
              <p:nvPr/>
            </p:nvPicPr>
            <p:blipFill>
              <a:blip r:embed="rId7"/>
              <a:stretch>
                <a:fillRect/>
              </a:stretch>
            </p:blipFill>
            <p:spPr>
              <a:xfrm>
                <a:off x="1922206" y="2561306"/>
                <a:ext cx="174675" cy="159042"/>
              </a:xfrm>
              <a:prstGeom prst="rect">
                <a:avLst/>
              </a:prstGeom>
            </p:spPr>
          </p:pic>
          <p:pic>
            <p:nvPicPr>
              <p:cNvPr id="288" name="Picture 287"/>
              <p:cNvPicPr>
                <a:picLocks noChangeAspect="1"/>
              </p:cNvPicPr>
              <p:nvPr/>
            </p:nvPicPr>
            <p:blipFill>
              <a:blip r:embed="rId8"/>
              <a:stretch>
                <a:fillRect/>
              </a:stretch>
            </p:blipFill>
            <p:spPr>
              <a:xfrm>
                <a:off x="1904965" y="3017477"/>
                <a:ext cx="187638" cy="128700"/>
              </a:xfrm>
              <a:prstGeom prst="rect">
                <a:avLst/>
              </a:prstGeom>
            </p:spPr>
          </p:pic>
          <p:pic>
            <p:nvPicPr>
              <p:cNvPr id="289" name="Picture 288"/>
              <p:cNvPicPr>
                <a:picLocks noChangeAspect="1"/>
              </p:cNvPicPr>
              <p:nvPr/>
            </p:nvPicPr>
            <p:blipFill>
              <a:blip r:embed="rId9"/>
              <a:stretch>
                <a:fillRect/>
              </a:stretch>
            </p:blipFill>
            <p:spPr>
              <a:xfrm>
                <a:off x="1218084" y="2785920"/>
                <a:ext cx="163836" cy="163835"/>
              </a:xfrm>
              <a:prstGeom prst="rect">
                <a:avLst/>
              </a:prstGeom>
            </p:spPr>
          </p:pic>
        </p:grpSp>
        <p:grpSp>
          <p:nvGrpSpPr>
            <p:cNvPr id="220" name="Group 219"/>
            <p:cNvGrpSpPr/>
            <p:nvPr/>
          </p:nvGrpSpPr>
          <p:grpSpPr>
            <a:xfrm>
              <a:off x="3087370" y="1989361"/>
              <a:ext cx="2237926" cy="882260"/>
              <a:chOff x="1350534" y="1394688"/>
              <a:chExt cx="8585012" cy="3384479"/>
            </a:xfrm>
          </p:grpSpPr>
          <p:sp>
            <p:nvSpPr>
              <p:cNvPr id="250" name="Rectangle 249"/>
              <p:cNvSpPr/>
              <p:nvPr/>
            </p:nvSpPr>
            <p:spPr>
              <a:xfrm>
                <a:off x="1350534" y="1394688"/>
                <a:ext cx="8585012" cy="3384479"/>
              </a:xfrm>
              <a:prstGeom prst="rect">
                <a:avLst/>
              </a:prstGeom>
              <a:solidFill>
                <a:srgbClr val="4472C4">
                  <a:lumMod val="20000"/>
                  <a:lumOff val="80000"/>
                </a:srgbClr>
              </a:solidFill>
              <a:ln w="12700" cap="flat" cmpd="sng" algn="ctr">
                <a:solidFill>
                  <a:srgbClr val="325C80"/>
                </a:solidFill>
                <a:prstDash val="solid"/>
                <a:miter lim="800000"/>
              </a:ln>
              <a:effectLst/>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a:ea typeface=""/>
                  <a:cs typeface=""/>
                  <a:sym typeface="Arial"/>
                </a:endParaRPr>
              </a:p>
            </p:txBody>
          </p:sp>
          <p:sp>
            <p:nvSpPr>
              <p:cNvPr id="251" name="Oval 250"/>
              <p:cNvSpPr/>
              <p:nvPr/>
            </p:nvSpPr>
            <p:spPr>
              <a:xfrm>
                <a:off x="2396144" y="2853042"/>
                <a:ext cx="495289" cy="504458"/>
              </a:xfrm>
              <a:prstGeom prst="ellipse">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252" name="Rounded Rectangle 251"/>
              <p:cNvSpPr/>
              <p:nvPr/>
            </p:nvSpPr>
            <p:spPr>
              <a:xfrm>
                <a:off x="3606851" y="2770491"/>
                <a:ext cx="990578" cy="678730"/>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253" name="Diamond 252"/>
              <p:cNvSpPr/>
              <p:nvPr/>
            </p:nvSpPr>
            <p:spPr>
              <a:xfrm>
                <a:off x="5312847" y="2853042"/>
                <a:ext cx="495289" cy="504458"/>
              </a:xfrm>
              <a:prstGeom prst="diamond">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254" name="Rounded Rectangle 253"/>
              <p:cNvSpPr/>
              <p:nvPr/>
            </p:nvSpPr>
            <p:spPr>
              <a:xfrm>
                <a:off x="6303426" y="1899152"/>
                <a:ext cx="990578" cy="678730"/>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a:ea typeface=""/>
                  <a:cs typeface=""/>
                  <a:sym typeface="Arial"/>
                </a:endParaRPr>
              </a:p>
            </p:txBody>
          </p:sp>
          <p:sp>
            <p:nvSpPr>
              <p:cNvPr id="255" name="Rounded Rectangle 254"/>
              <p:cNvSpPr/>
              <p:nvPr/>
            </p:nvSpPr>
            <p:spPr>
              <a:xfrm>
                <a:off x="6303426" y="3595973"/>
                <a:ext cx="990578" cy="669560"/>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256" name="Oval 255"/>
              <p:cNvSpPr/>
              <p:nvPr/>
            </p:nvSpPr>
            <p:spPr>
              <a:xfrm>
                <a:off x="8944968" y="2853042"/>
                <a:ext cx="495289" cy="504458"/>
              </a:xfrm>
              <a:prstGeom prst="ellipse">
                <a:avLst/>
              </a:prstGeom>
              <a:solidFill>
                <a:sysClr val="window" lastClr="FFFFFF"/>
              </a:solidFill>
              <a:ln w="1905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257" name="Diamond 256"/>
              <p:cNvSpPr/>
              <p:nvPr/>
            </p:nvSpPr>
            <p:spPr>
              <a:xfrm>
                <a:off x="7624197" y="2853042"/>
                <a:ext cx="495289" cy="504458"/>
              </a:xfrm>
              <a:prstGeom prst="diamond">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cxnSp>
            <p:nvCxnSpPr>
              <p:cNvPr id="258" name="Straight Arrow Connector 257"/>
              <p:cNvCxnSpPr/>
              <p:nvPr/>
            </p:nvCxnSpPr>
            <p:spPr>
              <a:xfrm>
                <a:off x="2891434" y="3109859"/>
                <a:ext cx="715418" cy="0"/>
              </a:xfrm>
              <a:prstGeom prst="straightConnector1">
                <a:avLst/>
              </a:prstGeom>
              <a:noFill/>
              <a:ln w="12700" cap="flat" cmpd="sng" algn="ctr">
                <a:solidFill>
                  <a:srgbClr val="325C80"/>
                </a:solidFill>
                <a:prstDash val="solid"/>
                <a:miter lim="800000"/>
                <a:headEnd type="none" w="med" len="med"/>
                <a:tailEnd type="triangle" w="med" len="med"/>
              </a:ln>
              <a:effectLst/>
            </p:spPr>
          </p:cxnSp>
          <p:cxnSp>
            <p:nvCxnSpPr>
              <p:cNvPr id="259" name="Straight Arrow Connector 258"/>
              <p:cNvCxnSpPr/>
              <p:nvPr/>
            </p:nvCxnSpPr>
            <p:spPr>
              <a:xfrm flipV="1">
                <a:off x="4597430" y="3109859"/>
                <a:ext cx="715418" cy="0"/>
              </a:xfrm>
              <a:prstGeom prst="straightConnector1">
                <a:avLst/>
              </a:prstGeom>
              <a:noFill/>
              <a:ln w="12700" cap="flat" cmpd="sng" algn="ctr">
                <a:solidFill>
                  <a:srgbClr val="325C80"/>
                </a:solidFill>
                <a:prstDash val="solid"/>
                <a:miter lim="800000"/>
                <a:headEnd type="none" w="med" len="med"/>
                <a:tailEnd type="triangle" w="med" len="med"/>
              </a:ln>
              <a:effectLst/>
            </p:spPr>
          </p:cxnSp>
          <p:cxnSp>
            <p:nvCxnSpPr>
              <p:cNvPr id="260" name="Straight Arrow Connector 259"/>
              <p:cNvCxnSpPr/>
              <p:nvPr/>
            </p:nvCxnSpPr>
            <p:spPr>
              <a:xfrm>
                <a:off x="8119486" y="3109859"/>
                <a:ext cx="825482" cy="0"/>
              </a:xfrm>
              <a:prstGeom prst="straightConnector1">
                <a:avLst/>
              </a:prstGeom>
              <a:noFill/>
              <a:ln w="12700" cap="flat" cmpd="sng" algn="ctr">
                <a:solidFill>
                  <a:srgbClr val="325C80"/>
                </a:solidFill>
                <a:prstDash val="solid"/>
                <a:miter lim="800000"/>
                <a:headEnd type="none" w="med" len="med"/>
                <a:tailEnd type="triangle" w="med" len="med"/>
              </a:ln>
              <a:effectLst/>
            </p:spPr>
          </p:cxnSp>
          <p:cxnSp>
            <p:nvCxnSpPr>
              <p:cNvPr id="261" name="Elbow Connector 260"/>
              <p:cNvCxnSpPr/>
              <p:nvPr/>
            </p:nvCxnSpPr>
            <p:spPr>
              <a:xfrm rot="5400000" flipH="1" flipV="1">
                <a:off x="5624690" y="2174313"/>
                <a:ext cx="614528" cy="742937"/>
              </a:xfrm>
              <a:prstGeom prst="bentConnector2">
                <a:avLst/>
              </a:prstGeom>
              <a:noFill/>
              <a:ln w="12700" cap="flat" cmpd="sng" algn="ctr">
                <a:solidFill>
                  <a:srgbClr val="325C80"/>
                </a:solidFill>
                <a:prstDash val="solid"/>
                <a:miter lim="800000"/>
                <a:headEnd type="none" w="med" len="med"/>
                <a:tailEnd type="triangle" w="med" len="med"/>
              </a:ln>
              <a:effectLst/>
            </p:spPr>
          </p:cxnSp>
          <p:cxnSp>
            <p:nvCxnSpPr>
              <p:cNvPr id="262" name="Elbow Connector 261"/>
              <p:cNvCxnSpPr/>
              <p:nvPr/>
            </p:nvCxnSpPr>
            <p:spPr>
              <a:xfrm rot="16200000" flipH="1">
                <a:off x="5647622" y="3270368"/>
                <a:ext cx="568665" cy="742937"/>
              </a:xfrm>
              <a:prstGeom prst="bentConnector2">
                <a:avLst/>
              </a:prstGeom>
              <a:noFill/>
              <a:ln w="12700" cap="flat" cmpd="sng" algn="ctr">
                <a:solidFill>
                  <a:srgbClr val="325C80"/>
                </a:solidFill>
                <a:prstDash val="solid"/>
                <a:miter lim="800000"/>
                <a:headEnd type="none" w="med" len="med"/>
                <a:tailEnd type="triangle" w="med" len="med"/>
              </a:ln>
              <a:effectLst/>
            </p:spPr>
          </p:cxnSp>
          <p:cxnSp>
            <p:nvCxnSpPr>
              <p:cNvPr id="263" name="Elbow Connector 262"/>
              <p:cNvCxnSpPr/>
              <p:nvPr/>
            </p:nvCxnSpPr>
            <p:spPr>
              <a:xfrm flipV="1">
                <a:off x="7294004" y="3357501"/>
                <a:ext cx="577834" cy="568665"/>
              </a:xfrm>
              <a:prstGeom prst="bentConnector2">
                <a:avLst/>
              </a:prstGeom>
              <a:noFill/>
              <a:ln w="12700" cap="flat" cmpd="sng" algn="ctr">
                <a:solidFill>
                  <a:srgbClr val="325C80"/>
                </a:solidFill>
                <a:prstDash val="solid"/>
                <a:miter lim="800000"/>
                <a:headEnd type="none" w="med" len="med"/>
                <a:tailEnd type="triangle" w="med" len="med"/>
              </a:ln>
              <a:effectLst/>
            </p:spPr>
          </p:cxnSp>
          <p:cxnSp>
            <p:nvCxnSpPr>
              <p:cNvPr id="264" name="Elbow Connector 263"/>
              <p:cNvCxnSpPr/>
              <p:nvPr/>
            </p:nvCxnSpPr>
            <p:spPr>
              <a:xfrm>
                <a:off x="7294004" y="2238514"/>
                <a:ext cx="577834" cy="614528"/>
              </a:xfrm>
              <a:prstGeom prst="bentConnector2">
                <a:avLst/>
              </a:prstGeom>
              <a:noFill/>
              <a:ln w="12700" cap="flat" cmpd="sng" algn="ctr">
                <a:solidFill>
                  <a:srgbClr val="325C80"/>
                </a:solidFill>
                <a:prstDash val="solid"/>
                <a:miter lim="800000"/>
                <a:headEnd type="none" w="med" len="med"/>
                <a:tailEnd type="triangle" w="med" len="med"/>
              </a:ln>
              <a:effectLst/>
            </p:spPr>
          </p:cxnSp>
          <p:sp>
            <p:nvSpPr>
              <p:cNvPr id="265" name="Rectangle 264"/>
              <p:cNvSpPr/>
              <p:nvPr/>
            </p:nvSpPr>
            <p:spPr>
              <a:xfrm>
                <a:off x="1350534" y="1394688"/>
                <a:ext cx="660386" cy="3384479"/>
              </a:xfrm>
              <a:prstGeom prst="rect">
                <a:avLst/>
              </a:prstGeom>
              <a:noFill/>
              <a:ln w="12700" cap="flat" cmpd="sng" algn="ctr">
                <a:solidFill>
                  <a:srgbClr val="325C80"/>
                </a:solidFill>
                <a:prstDash val="solid"/>
                <a:miter lim="800000"/>
              </a:ln>
              <a:effectLst/>
            </p:spPr>
            <p:txBody>
              <a:bodyPr wrap="square" anchor="ctr">
                <a:norm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
                  <a:cs typeface=""/>
                  <a:sym typeface="Arial"/>
                </a:endParaRPr>
              </a:p>
            </p:txBody>
          </p:sp>
          <p:pic>
            <p:nvPicPr>
              <p:cNvPr id="266" name="Picture 60" descr="SP_Picto_White_General_Colleagu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65418" y="1455756"/>
                <a:ext cx="1183725" cy="1237831"/>
              </a:xfrm>
              <a:prstGeom prst="rect">
                <a:avLst/>
              </a:prstGeom>
              <a:solidFill>
                <a:srgbClr val="4472C4"/>
              </a:solidFill>
              <a:ln>
                <a:noFill/>
              </a:ln>
              <a:extLst/>
            </p:spPr>
          </p:pic>
          <p:pic>
            <p:nvPicPr>
              <p:cNvPr id="267" name="Picture 266"/>
              <p:cNvPicPr>
                <a:picLocks noChangeAspect="1"/>
              </p:cNvPicPr>
              <p:nvPr/>
            </p:nvPicPr>
            <p:blipFill>
              <a:blip r:embed="rId7"/>
              <a:stretch>
                <a:fillRect/>
              </a:stretch>
            </p:blipFill>
            <p:spPr>
              <a:xfrm>
                <a:off x="6504948" y="1929370"/>
                <a:ext cx="670079" cy="610107"/>
              </a:xfrm>
              <a:prstGeom prst="rect">
                <a:avLst/>
              </a:prstGeom>
            </p:spPr>
          </p:pic>
          <p:pic>
            <p:nvPicPr>
              <p:cNvPr id="268" name="Picture 267"/>
              <p:cNvPicPr>
                <a:picLocks noChangeAspect="1"/>
              </p:cNvPicPr>
              <p:nvPr/>
            </p:nvPicPr>
            <p:blipFill>
              <a:blip r:embed="rId8"/>
              <a:stretch>
                <a:fillRect/>
              </a:stretch>
            </p:blipFill>
            <p:spPr>
              <a:xfrm>
                <a:off x="6438811" y="3679309"/>
                <a:ext cx="719805" cy="493713"/>
              </a:xfrm>
              <a:prstGeom prst="rect">
                <a:avLst/>
              </a:prstGeom>
            </p:spPr>
          </p:pic>
          <p:pic>
            <p:nvPicPr>
              <p:cNvPr id="269" name="Picture 268"/>
              <p:cNvPicPr>
                <a:picLocks noChangeAspect="1"/>
              </p:cNvPicPr>
              <p:nvPr/>
            </p:nvPicPr>
            <p:blipFill>
              <a:blip r:embed="rId9"/>
              <a:stretch>
                <a:fillRect/>
              </a:stretch>
            </p:blipFill>
            <p:spPr>
              <a:xfrm>
                <a:off x="3803836" y="2791022"/>
                <a:ext cx="628497" cy="628497"/>
              </a:xfrm>
              <a:prstGeom prst="rect">
                <a:avLst/>
              </a:prstGeom>
            </p:spPr>
          </p:pic>
        </p:grpSp>
        <p:pic>
          <p:nvPicPr>
            <p:cNvPr id="221" name="Picture 220"/>
            <p:cNvPicPr>
              <a:picLocks noChangeAspect="1"/>
            </p:cNvPicPr>
            <p:nvPr/>
          </p:nvPicPr>
          <p:blipFill>
            <a:blip r:embed="rId8"/>
            <a:stretch>
              <a:fillRect/>
            </a:stretch>
          </p:blipFill>
          <p:spPr>
            <a:xfrm>
              <a:off x="4561658" y="3056119"/>
              <a:ext cx="225992" cy="155007"/>
            </a:xfrm>
            <a:prstGeom prst="rect">
              <a:avLst/>
            </a:prstGeom>
          </p:spPr>
        </p:pic>
        <p:pic>
          <p:nvPicPr>
            <p:cNvPr id="222" name="Picture 221"/>
            <p:cNvPicPr>
              <a:picLocks noChangeAspect="1"/>
            </p:cNvPicPr>
            <p:nvPr/>
          </p:nvPicPr>
          <p:blipFill>
            <a:blip r:embed="rId7"/>
            <a:stretch>
              <a:fillRect/>
            </a:stretch>
          </p:blipFill>
          <p:spPr>
            <a:xfrm>
              <a:off x="4115246" y="3048774"/>
              <a:ext cx="174675" cy="159042"/>
            </a:xfrm>
            <a:prstGeom prst="rect">
              <a:avLst/>
            </a:prstGeom>
          </p:spPr>
        </p:pic>
        <p:grpSp>
          <p:nvGrpSpPr>
            <p:cNvPr id="223" name="Group 222"/>
            <p:cNvGrpSpPr/>
            <p:nvPr/>
          </p:nvGrpSpPr>
          <p:grpSpPr>
            <a:xfrm>
              <a:off x="5832155" y="3195337"/>
              <a:ext cx="2237926" cy="882260"/>
              <a:chOff x="578562" y="2421926"/>
              <a:chExt cx="2237926" cy="882260"/>
            </a:xfrm>
          </p:grpSpPr>
          <p:sp>
            <p:nvSpPr>
              <p:cNvPr id="230" name="Rectangle 229"/>
              <p:cNvSpPr/>
              <p:nvPr/>
            </p:nvSpPr>
            <p:spPr>
              <a:xfrm>
                <a:off x="578562" y="2421926"/>
                <a:ext cx="2237926" cy="882260"/>
              </a:xfrm>
              <a:prstGeom prst="rect">
                <a:avLst/>
              </a:prstGeom>
              <a:solidFill>
                <a:srgbClr val="4472C4">
                  <a:lumMod val="20000"/>
                  <a:lumOff val="80000"/>
                </a:srgbClr>
              </a:solidFill>
              <a:ln w="12700" cap="flat" cmpd="sng" algn="ctr">
                <a:solidFill>
                  <a:srgbClr val="325C80"/>
                </a:solidFill>
                <a:prstDash val="solid"/>
                <a:miter lim="800000"/>
              </a:ln>
              <a:effectLst/>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a:ea typeface=""/>
                  <a:cs typeface=""/>
                  <a:sym typeface="Arial"/>
                </a:endParaRPr>
              </a:p>
            </p:txBody>
          </p:sp>
          <p:sp>
            <p:nvSpPr>
              <p:cNvPr id="231" name="Oval 230"/>
              <p:cNvSpPr/>
              <p:nvPr/>
            </p:nvSpPr>
            <p:spPr>
              <a:xfrm>
                <a:off x="851130" y="2802087"/>
                <a:ext cx="129111" cy="131501"/>
              </a:xfrm>
              <a:prstGeom prst="ellipse">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232" name="Rounded Rectangle 231"/>
              <p:cNvSpPr/>
              <p:nvPr/>
            </p:nvSpPr>
            <p:spPr>
              <a:xfrm>
                <a:off x="1166735" y="2780568"/>
                <a:ext cx="258222" cy="176930"/>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233" name="Diamond 232"/>
              <p:cNvSpPr/>
              <p:nvPr/>
            </p:nvSpPr>
            <p:spPr>
              <a:xfrm>
                <a:off x="1611451" y="2802087"/>
                <a:ext cx="129111" cy="131501"/>
              </a:xfrm>
              <a:prstGeom prst="diamond">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234" name="Rounded Rectangle 233"/>
              <p:cNvSpPr/>
              <p:nvPr/>
            </p:nvSpPr>
            <p:spPr>
              <a:xfrm>
                <a:off x="1869673" y="2553429"/>
                <a:ext cx="258222" cy="176930"/>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a:ea typeface=""/>
                  <a:cs typeface=""/>
                  <a:sym typeface="Arial"/>
                </a:endParaRPr>
              </a:p>
            </p:txBody>
          </p:sp>
          <p:sp>
            <p:nvSpPr>
              <p:cNvPr id="235" name="Rounded Rectangle 234"/>
              <p:cNvSpPr/>
              <p:nvPr/>
            </p:nvSpPr>
            <p:spPr>
              <a:xfrm>
                <a:off x="1869673" y="2995753"/>
                <a:ext cx="258222" cy="174540"/>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236" name="Oval 235"/>
              <p:cNvSpPr/>
              <p:nvPr/>
            </p:nvSpPr>
            <p:spPr>
              <a:xfrm>
                <a:off x="2558266" y="2802087"/>
                <a:ext cx="129111" cy="131501"/>
              </a:xfrm>
              <a:prstGeom prst="ellipse">
                <a:avLst/>
              </a:prstGeom>
              <a:solidFill>
                <a:sysClr val="window" lastClr="FFFFFF"/>
              </a:solidFill>
              <a:ln w="1905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sp>
            <p:nvSpPr>
              <p:cNvPr id="237" name="Diamond 236"/>
              <p:cNvSpPr/>
              <p:nvPr/>
            </p:nvSpPr>
            <p:spPr>
              <a:xfrm>
                <a:off x="2213970" y="2802087"/>
                <a:ext cx="129111" cy="131501"/>
              </a:xfrm>
              <a:prstGeom prst="diamond">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w="6350">
                    <a:solidFill>
                      <a:prstClr val="black"/>
                    </a:solidFill>
                  </a:ln>
                  <a:solidFill>
                    <a:prstClr val="white"/>
                  </a:solidFill>
                  <a:effectLst/>
                  <a:uLnTx/>
                  <a:uFillTx/>
                  <a:latin typeface="Calibri"/>
                  <a:ea typeface=""/>
                  <a:cs typeface=""/>
                  <a:sym typeface="Arial"/>
                </a:endParaRPr>
              </a:p>
            </p:txBody>
          </p:sp>
          <p:cxnSp>
            <p:nvCxnSpPr>
              <p:cNvPr id="238" name="Straight Arrow Connector 237"/>
              <p:cNvCxnSpPr/>
              <p:nvPr/>
            </p:nvCxnSpPr>
            <p:spPr>
              <a:xfrm>
                <a:off x="980241" y="2869034"/>
                <a:ext cx="186494" cy="0"/>
              </a:xfrm>
              <a:prstGeom prst="straightConnector1">
                <a:avLst/>
              </a:prstGeom>
              <a:noFill/>
              <a:ln w="12700" cap="flat" cmpd="sng" algn="ctr">
                <a:solidFill>
                  <a:srgbClr val="325C80"/>
                </a:solidFill>
                <a:prstDash val="solid"/>
                <a:miter lim="800000"/>
                <a:headEnd type="none" w="med" len="med"/>
                <a:tailEnd type="triangle" w="med" len="med"/>
              </a:ln>
              <a:effectLst/>
            </p:spPr>
          </p:cxnSp>
          <p:cxnSp>
            <p:nvCxnSpPr>
              <p:cNvPr id="239" name="Straight Arrow Connector 238"/>
              <p:cNvCxnSpPr/>
              <p:nvPr/>
            </p:nvCxnSpPr>
            <p:spPr>
              <a:xfrm flipV="1">
                <a:off x="1424957" y="2869034"/>
                <a:ext cx="186494" cy="0"/>
              </a:xfrm>
              <a:prstGeom prst="straightConnector1">
                <a:avLst/>
              </a:prstGeom>
              <a:noFill/>
              <a:ln w="12700" cap="flat" cmpd="sng" algn="ctr">
                <a:solidFill>
                  <a:srgbClr val="325C80"/>
                </a:solidFill>
                <a:prstDash val="solid"/>
                <a:miter lim="800000"/>
                <a:headEnd type="none" w="med" len="med"/>
                <a:tailEnd type="triangle" w="med" len="med"/>
              </a:ln>
              <a:effectLst/>
            </p:spPr>
          </p:cxnSp>
          <p:cxnSp>
            <p:nvCxnSpPr>
              <p:cNvPr id="240" name="Straight Arrow Connector 239"/>
              <p:cNvCxnSpPr/>
              <p:nvPr/>
            </p:nvCxnSpPr>
            <p:spPr>
              <a:xfrm>
                <a:off x="2343081" y="2869034"/>
                <a:ext cx="215185" cy="0"/>
              </a:xfrm>
              <a:prstGeom prst="straightConnector1">
                <a:avLst/>
              </a:prstGeom>
              <a:noFill/>
              <a:ln w="12700" cap="flat" cmpd="sng" algn="ctr">
                <a:solidFill>
                  <a:srgbClr val="325C80"/>
                </a:solidFill>
                <a:prstDash val="solid"/>
                <a:miter lim="800000"/>
                <a:headEnd type="none" w="med" len="med"/>
                <a:tailEnd type="triangle" w="med" len="med"/>
              </a:ln>
              <a:effectLst/>
            </p:spPr>
          </p:cxnSp>
          <p:cxnSp>
            <p:nvCxnSpPr>
              <p:cNvPr id="241" name="Elbow Connector 240"/>
              <p:cNvCxnSpPr/>
              <p:nvPr/>
            </p:nvCxnSpPr>
            <p:spPr>
              <a:xfrm rot="5400000" flipH="1" flipV="1">
                <a:off x="1692742" y="2625157"/>
                <a:ext cx="160194" cy="193668"/>
              </a:xfrm>
              <a:prstGeom prst="bentConnector2">
                <a:avLst/>
              </a:prstGeom>
              <a:noFill/>
              <a:ln w="12700" cap="flat" cmpd="sng" algn="ctr">
                <a:solidFill>
                  <a:srgbClr val="325C80"/>
                </a:solidFill>
                <a:prstDash val="solid"/>
                <a:miter lim="800000"/>
                <a:headEnd type="none" w="med" len="med"/>
                <a:tailEnd type="triangle" w="med" len="med"/>
              </a:ln>
              <a:effectLst/>
            </p:spPr>
          </p:cxnSp>
          <p:cxnSp>
            <p:nvCxnSpPr>
              <p:cNvPr id="242" name="Elbow Connector 241"/>
              <p:cNvCxnSpPr/>
              <p:nvPr/>
            </p:nvCxnSpPr>
            <p:spPr>
              <a:xfrm rot="16200000" flipH="1">
                <a:off x="1698719" y="2910875"/>
                <a:ext cx="148239" cy="193668"/>
              </a:xfrm>
              <a:prstGeom prst="bentConnector2">
                <a:avLst/>
              </a:prstGeom>
              <a:noFill/>
              <a:ln w="12700" cap="flat" cmpd="sng" algn="ctr">
                <a:solidFill>
                  <a:srgbClr val="325C80"/>
                </a:solidFill>
                <a:prstDash val="solid"/>
                <a:miter lim="800000"/>
                <a:headEnd type="none" w="med" len="med"/>
                <a:tailEnd type="triangle" w="med" len="med"/>
              </a:ln>
              <a:effectLst/>
            </p:spPr>
          </p:cxnSp>
          <p:cxnSp>
            <p:nvCxnSpPr>
              <p:cNvPr id="243" name="Elbow Connector 242"/>
              <p:cNvCxnSpPr/>
              <p:nvPr/>
            </p:nvCxnSpPr>
            <p:spPr>
              <a:xfrm flipV="1">
                <a:off x="2127895" y="2933589"/>
                <a:ext cx="150629" cy="148239"/>
              </a:xfrm>
              <a:prstGeom prst="bentConnector2">
                <a:avLst/>
              </a:prstGeom>
              <a:noFill/>
              <a:ln w="12700" cap="flat" cmpd="sng" algn="ctr">
                <a:solidFill>
                  <a:srgbClr val="325C80"/>
                </a:solidFill>
                <a:prstDash val="solid"/>
                <a:miter lim="800000"/>
                <a:headEnd type="none" w="med" len="med"/>
                <a:tailEnd type="triangle" w="med" len="med"/>
              </a:ln>
              <a:effectLst/>
            </p:spPr>
          </p:cxnSp>
          <p:cxnSp>
            <p:nvCxnSpPr>
              <p:cNvPr id="244" name="Elbow Connector 243"/>
              <p:cNvCxnSpPr/>
              <p:nvPr/>
            </p:nvCxnSpPr>
            <p:spPr>
              <a:xfrm>
                <a:off x="2127895" y="2641893"/>
                <a:ext cx="150629" cy="160194"/>
              </a:xfrm>
              <a:prstGeom prst="bentConnector2">
                <a:avLst/>
              </a:prstGeom>
              <a:noFill/>
              <a:ln w="12700" cap="flat" cmpd="sng" algn="ctr">
                <a:solidFill>
                  <a:srgbClr val="325C80"/>
                </a:solidFill>
                <a:prstDash val="solid"/>
                <a:miter lim="800000"/>
                <a:headEnd type="none" w="med" len="med"/>
                <a:tailEnd type="triangle" w="med" len="med"/>
              </a:ln>
              <a:effectLst/>
            </p:spPr>
          </p:cxnSp>
          <p:sp>
            <p:nvSpPr>
              <p:cNvPr id="245" name="Rectangle 244"/>
              <p:cNvSpPr/>
              <p:nvPr/>
            </p:nvSpPr>
            <p:spPr>
              <a:xfrm>
                <a:off x="578562" y="2421926"/>
                <a:ext cx="172148" cy="882260"/>
              </a:xfrm>
              <a:prstGeom prst="rect">
                <a:avLst/>
              </a:prstGeom>
              <a:noFill/>
              <a:ln w="12700" cap="flat" cmpd="sng" algn="ctr">
                <a:solidFill>
                  <a:srgbClr val="325C80"/>
                </a:solidFill>
                <a:prstDash val="solid"/>
                <a:miter lim="800000"/>
              </a:ln>
              <a:effectLst/>
            </p:spPr>
            <p:txBody>
              <a:bodyPr wrap="square" anchor="ctr">
                <a:norm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a:ea typeface=""/>
                  <a:cs typeface=""/>
                  <a:sym typeface="Arial"/>
                </a:endParaRPr>
              </a:p>
            </p:txBody>
          </p:sp>
          <p:pic>
            <p:nvPicPr>
              <p:cNvPr id="246" name="Picture 60" descr="SP_Picto_White_General_Colleagu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917" y="2437845"/>
                <a:ext cx="308571" cy="322676"/>
              </a:xfrm>
              <a:prstGeom prst="rect">
                <a:avLst/>
              </a:prstGeom>
              <a:solidFill>
                <a:srgbClr val="4472C4"/>
              </a:solidFill>
              <a:ln>
                <a:noFill/>
              </a:ln>
              <a:extLst/>
            </p:spPr>
          </p:pic>
          <p:pic>
            <p:nvPicPr>
              <p:cNvPr id="247" name="Picture 246"/>
              <p:cNvPicPr>
                <a:picLocks noChangeAspect="1"/>
              </p:cNvPicPr>
              <p:nvPr/>
            </p:nvPicPr>
            <p:blipFill>
              <a:blip r:embed="rId7"/>
              <a:stretch>
                <a:fillRect/>
              </a:stretch>
            </p:blipFill>
            <p:spPr>
              <a:xfrm>
                <a:off x="1922206" y="2561306"/>
                <a:ext cx="174675" cy="159042"/>
              </a:xfrm>
              <a:prstGeom prst="rect">
                <a:avLst/>
              </a:prstGeom>
            </p:spPr>
          </p:pic>
          <p:pic>
            <p:nvPicPr>
              <p:cNvPr id="248" name="Picture 247"/>
              <p:cNvPicPr>
                <a:picLocks noChangeAspect="1"/>
              </p:cNvPicPr>
              <p:nvPr/>
            </p:nvPicPr>
            <p:blipFill>
              <a:blip r:embed="rId8"/>
              <a:stretch>
                <a:fillRect/>
              </a:stretch>
            </p:blipFill>
            <p:spPr>
              <a:xfrm>
                <a:off x="1904965" y="3017477"/>
                <a:ext cx="187638" cy="128700"/>
              </a:xfrm>
              <a:prstGeom prst="rect">
                <a:avLst/>
              </a:prstGeom>
            </p:spPr>
          </p:pic>
          <p:pic>
            <p:nvPicPr>
              <p:cNvPr id="249" name="Picture 248"/>
              <p:cNvPicPr>
                <a:picLocks noChangeAspect="1"/>
              </p:cNvPicPr>
              <p:nvPr/>
            </p:nvPicPr>
            <p:blipFill>
              <a:blip r:embed="rId9"/>
              <a:stretch>
                <a:fillRect/>
              </a:stretch>
            </p:blipFill>
            <p:spPr>
              <a:xfrm>
                <a:off x="1218084" y="2785920"/>
                <a:ext cx="163836" cy="163835"/>
              </a:xfrm>
              <a:prstGeom prst="rect">
                <a:avLst/>
              </a:prstGeom>
            </p:spPr>
          </p:pic>
        </p:grpSp>
        <p:sp>
          <p:nvSpPr>
            <p:cNvPr id="224" name="Rounded Rectangle 223"/>
            <p:cNvSpPr/>
            <p:nvPr/>
          </p:nvSpPr>
          <p:spPr>
            <a:xfrm>
              <a:off x="6395936" y="2012512"/>
              <a:ext cx="256104" cy="180731"/>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a:ea typeface=""/>
                <a:cs typeface=""/>
                <a:sym typeface="Arial"/>
              </a:endParaRPr>
            </a:p>
          </p:txBody>
        </p:sp>
        <p:sp>
          <p:nvSpPr>
            <p:cNvPr id="225" name="Rounded Rectangle 224"/>
            <p:cNvSpPr/>
            <p:nvPr/>
          </p:nvSpPr>
          <p:spPr>
            <a:xfrm>
              <a:off x="6862669" y="2012512"/>
              <a:ext cx="258499" cy="180731"/>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a:ea typeface=""/>
                <a:cs typeface=""/>
                <a:sym typeface="Arial"/>
              </a:endParaRPr>
            </a:p>
          </p:txBody>
        </p:sp>
        <p:sp>
          <p:nvSpPr>
            <p:cNvPr id="226" name="Rounded Rectangle 225"/>
            <p:cNvSpPr/>
            <p:nvPr/>
          </p:nvSpPr>
          <p:spPr>
            <a:xfrm>
              <a:off x="7341370" y="2012512"/>
              <a:ext cx="258499" cy="180731"/>
            </a:xfrm>
            <a:prstGeom prst="roundRect">
              <a:avLst/>
            </a:prstGeom>
            <a:solidFill>
              <a:sysClr val="window" lastClr="FFFFFF"/>
            </a:solidFill>
            <a:ln w="12700" cap="flat" cmpd="sng" algn="ctr">
              <a:solidFill>
                <a:srgbClr val="325C80"/>
              </a:solidFill>
              <a:prstDash val="solid"/>
              <a:miter lim="800000"/>
            </a:ln>
            <a:effectLst/>
          </p:spPr>
          <p:txBody>
            <a:bodyPr wrap="square" anchor="ctr">
              <a:normAutofit fontScale="25000" lnSpcReduction="20000"/>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a:ea typeface=""/>
                <a:cs typeface=""/>
                <a:sym typeface="Arial"/>
              </a:endParaRPr>
            </a:p>
          </p:txBody>
        </p:sp>
        <p:pic>
          <p:nvPicPr>
            <p:cNvPr id="227" name="Picture 226"/>
            <p:cNvPicPr>
              <a:picLocks noChangeAspect="1"/>
            </p:cNvPicPr>
            <p:nvPr/>
          </p:nvPicPr>
          <p:blipFill>
            <a:blip r:embed="rId8"/>
            <a:stretch>
              <a:fillRect/>
            </a:stretch>
          </p:blipFill>
          <p:spPr>
            <a:xfrm>
              <a:off x="7353229" y="2023289"/>
              <a:ext cx="225992" cy="155007"/>
            </a:xfrm>
            <a:prstGeom prst="rect">
              <a:avLst/>
            </a:prstGeom>
          </p:spPr>
        </p:pic>
        <p:pic>
          <p:nvPicPr>
            <p:cNvPr id="228" name="Picture 227"/>
            <p:cNvPicPr>
              <a:picLocks noChangeAspect="1"/>
            </p:cNvPicPr>
            <p:nvPr/>
          </p:nvPicPr>
          <p:blipFill>
            <a:blip r:embed="rId7"/>
            <a:stretch>
              <a:fillRect/>
            </a:stretch>
          </p:blipFill>
          <p:spPr>
            <a:xfrm>
              <a:off x="6906817" y="2015944"/>
              <a:ext cx="174675" cy="159042"/>
            </a:xfrm>
            <a:prstGeom prst="rect">
              <a:avLst/>
            </a:prstGeom>
          </p:spPr>
        </p:pic>
        <p:cxnSp>
          <p:nvCxnSpPr>
            <p:cNvPr id="229" name="Elbow Connector 228"/>
            <p:cNvCxnSpPr/>
            <p:nvPr/>
          </p:nvCxnSpPr>
          <p:spPr>
            <a:xfrm rot="5400000">
              <a:off x="5920105" y="2090346"/>
              <a:ext cx="1458171" cy="1634070"/>
            </a:xfrm>
            <a:prstGeom prst="bentConnector4">
              <a:avLst>
                <a:gd name="adj1" fmla="val 59370"/>
                <a:gd name="adj2" fmla="val 113990"/>
              </a:avLst>
            </a:prstGeom>
            <a:noFill/>
            <a:ln w="25400" cap="flat" cmpd="sng" algn="ctr">
              <a:solidFill>
                <a:srgbClr val="4472C4"/>
              </a:solidFill>
              <a:prstDash val="solid"/>
              <a:miter lim="800000"/>
            </a:ln>
            <a:effectLst/>
          </p:spPr>
        </p:cxnSp>
      </p:grpSp>
      <p:sp>
        <p:nvSpPr>
          <p:cNvPr id="329" name="TextBox 118"/>
          <p:cNvSpPr txBox="1">
            <a:spLocks noChangeArrowheads="1"/>
          </p:cNvSpPr>
          <p:nvPr/>
        </p:nvSpPr>
        <p:spPr bwMode="auto">
          <a:xfrm>
            <a:off x="6605843" y="966376"/>
            <a:ext cx="189190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spcBef>
                <a:spcPct val="35000"/>
              </a:spcBef>
              <a:spcAft>
                <a:spcPct val="15000"/>
              </a:spcAft>
              <a:buClr>
                <a:schemeClr val="tx1"/>
              </a:buClr>
              <a:buFont typeface="Wingdings" charset="2"/>
              <a:buChar char="§"/>
              <a:defRPr sz="2000">
                <a:solidFill>
                  <a:schemeClr val="tx1"/>
                </a:solidFill>
                <a:latin typeface="Arial" charset="0"/>
                <a:ea typeface="MS PGothic" charset="-128"/>
                <a:cs typeface="Arial" charset="0"/>
              </a:defRPr>
            </a:lvl1pPr>
            <a:lvl2pPr marL="573088" indent="-225425">
              <a:spcBef>
                <a:spcPct val="25000"/>
              </a:spcBef>
              <a:spcAft>
                <a:spcPct val="15000"/>
              </a:spcAft>
              <a:buClr>
                <a:schemeClr val="tx1"/>
              </a:buClr>
              <a:buFont typeface="Arial" charset="0"/>
              <a:buChar char="–"/>
              <a:defRPr>
                <a:solidFill>
                  <a:schemeClr val="tx1"/>
                </a:solidFill>
                <a:latin typeface="Arial" charset="0"/>
                <a:ea typeface="MS PGothic" charset="-128"/>
                <a:cs typeface="Arial" charset="0"/>
              </a:defRPr>
            </a:lvl2pPr>
            <a:lvl3pPr marL="912813" indent="-223838">
              <a:spcBef>
                <a:spcPct val="20000"/>
              </a:spcBef>
              <a:buClr>
                <a:schemeClr val="tx1"/>
              </a:buClr>
              <a:buChar char="•"/>
              <a:defRPr sz="1600">
                <a:solidFill>
                  <a:schemeClr val="tx1"/>
                </a:solidFill>
                <a:latin typeface="Arial" charset="0"/>
                <a:ea typeface="MS PGothic" charset="-128"/>
                <a:cs typeface="Arial" charset="0"/>
              </a:defRPr>
            </a:lvl3pPr>
            <a:lvl4pPr marL="1255713" indent="-228600">
              <a:spcBef>
                <a:spcPct val="20000"/>
              </a:spcBef>
              <a:buClr>
                <a:schemeClr val="tx1"/>
              </a:buClr>
              <a:buFont typeface="Arial" charset="0"/>
              <a:buChar char="–"/>
              <a:defRPr sz="1400">
                <a:solidFill>
                  <a:schemeClr val="tx1"/>
                </a:solidFill>
                <a:latin typeface="Arial" charset="0"/>
                <a:ea typeface="MS PGothic" charset="-128"/>
                <a:cs typeface="Arial" charset="0"/>
              </a:defRPr>
            </a:lvl4pPr>
            <a:lvl5pPr marL="1598613" indent="-228600">
              <a:spcBef>
                <a:spcPct val="20000"/>
              </a:spcBef>
              <a:buClr>
                <a:schemeClr val="tx1"/>
              </a:buClr>
              <a:buFont typeface="Arial" charset="0"/>
              <a:buChar char="&gt;"/>
              <a:defRPr sz="1200">
                <a:solidFill>
                  <a:schemeClr val="tx1"/>
                </a:solidFill>
                <a:latin typeface="Arial" charset="0"/>
                <a:ea typeface="MS PGothic" charset="-128"/>
                <a:cs typeface="Arial" charset="0"/>
              </a:defRPr>
            </a:lvl5pPr>
            <a:lvl6pPr marL="20558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6pPr>
            <a:lvl7pPr marL="25130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7pPr>
            <a:lvl8pPr marL="29702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8pPr>
            <a:lvl9pPr marL="3427413" indent="-228600" eaLnBrk="0" fontAlgn="base" hangingPunct="0">
              <a:spcBef>
                <a:spcPct val="20000"/>
              </a:spcBef>
              <a:spcAft>
                <a:spcPct val="0"/>
              </a:spcAft>
              <a:buClr>
                <a:schemeClr val="tx1"/>
              </a:buClr>
              <a:buFont typeface="Arial" charset="0"/>
              <a:buChar char="&gt;"/>
              <a:defRPr sz="1200">
                <a:solidFill>
                  <a:schemeClr val="tx1"/>
                </a:solidFill>
                <a:latin typeface="Arial" charset="0"/>
                <a:ea typeface="MS PGothic" charset="-128"/>
                <a:cs typeface="Arial" charset="0"/>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de-DE" altLang="x-none" sz="90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Unordered</a:t>
            </a:r>
            <a:r>
              <a:rPr kumimoji="0" lang="de-DE" altLang="x-none" sz="900" b="0" i="0" u="none" strike="noStrike" kern="0" cap="none" spc="0" normalizeH="0" baseline="0" noProof="0">
                <a:ln>
                  <a:noFill/>
                </a:ln>
                <a:solidFill>
                  <a:prstClr val="black"/>
                </a:solidFill>
                <a:effectLst/>
                <a:uLnTx/>
                <a:uFillTx/>
                <a:latin typeface="Arial" charset="0"/>
                <a:ea typeface="MS PGothic" charset="-128"/>
                <a:cs typeface="Arial" charset="0"/>
                <a:sym typeface="Arial"/>
              </a:rPr>
              <a:t> </a:t>
            </a:r>
            <a:r>
              <a:rPr kumimoji="0" lang="de-DE" altLang="x-none" sz="90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collection</a:t>
            </a:r>
            <a:br>
              <a:rPr kumimoji="0" lang="de-DE" altLang="x-none" sz="900" b="0" i="0" u="none" strike="noStrike" kern="0" cap="none" spc="0" normalizeH="0" baseline="0" noProof="0">
                <a:ln>
                  <a:noFill/>
                </a:ln>
                <a:solidFill>
                  <a:prstClr val="black"/>
                </a:solidFill>
                <a:effectLst/>
                <a:uLnTx/>
                <a:uFillTx/>
                <a:latin typeface="Arial" charset="0"/>
                <a:ea typeface="MS PGothic" charset="-128"/>
                <a:cs typeface="Arial" charset="0"/>
                <a:sym typeface="Arial"/>
              </a:rPr>
            </a:br>
            <a:r>
              <a:rPr kumimoji="0" lang="de-DE" altLang="x-none" sz="90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of</a:t>
            </a:r>
            <a:r>
              <a:rPr kumimoji="0" lang="de-DE" altLang="x-none" sz="900" b="0" i="0" u="none" strike="noStrike" kern="0" cap="none" spc="0" normalizeH="0" baseline="0" noProof="0">
                <a:ln>
                  <a:noFill/>
                </a:ln>
                <a:solidFill>
                  <a:prstClr val="black"/>
                </a:solidFill>
                <a:effectLst/>
                <a:uLnTx/>
                <a:uFillTx/>
                <a:latin typeface="Arial" charset="0"/>
                <a:ea typeface="MS PGothic" charset="-128"/>
                <a:cs typeface="Arial" charset="0"/>
                <a:sym typeface="Arial"/>
              </a:rPr>
              <a:t> </a:t>
            </a:r>
            <a:r>
              <a:rPr kumimoji="0" lang="de-DE" altLang="x-none" sz="90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data</a:t>
            </a:r>
            <a:r>
              <a:rPr kumimoji="0" lang="de-DE" altLang="x-none" sz="900" b="0" i="0" u="none" strike="noStrike" kern="0" cap="none" spc="0" normalizeH="0" baseline="0" noProof="0">
                <a:ln>
                  <a:noFill/>
                </a:ln>
                <a:solidFill>
                  <a:prstClr val="black"/>
                </a:solidFill>
                <a:effectLst/>
                <a:uLnTx/>
                <a:uFillTx/>
                <a:latin typeface="Arial" charset="0"/>
                <a:ea typeface="MS PGothic" charset="-128"/>
                <a:cs typeface="Arial" charset="0"/>
                <a:sym typeface="Arial"/>
              </a:rPr>
              <a:t>, </a:t>
            </a:r>
            <a:r>
              <a:rPr kumimoji="0" lang="de-DE" altLang="x-none" sz="90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content</a:t>
            </a:r>
            <a:r>
              <a:rPr kumimoji="0" lang="de-DE" altLang="x-none" sz="900" b="0" i="0" u="none" strike="noStrike" kern="0" cap="none" spc="0" normalizeH="0" baseline="0" noProof="0">
                <a:ln>
                  <a:noFill/>
                </a:ln>
                <a:solidFill>
                  <a:prstClr val="black"/>
                </a:solidFill>
                <a:effectLst/>
                <a:uLnTx/>
                <a:uFillTx/>
                <a:latin typeface="Arial" charset="0"/>
                <a:ea typeface="MS PGothic" charset="-128"/>
                <a:cs typeface="Arial" charset="0"/>
                <a:sym typeface="Arial"/>
              </a:rPr>
              <a:t>, </a:t>
            </a:r>
            <a:r>
              <a:rPr kumimoji="0" lang="de-DE" altLang="x-none" sz="90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participants</a:t>
            </a:r>
            <a:r>
              <a:rPr kumimoji="0" lang="de-DE" altLang="x-none" sz="900" b="0" i="0" u="none" strike="noStrike" kern="0" cap="none" spc="0" normalizeH="0" baseline="0" noProof="0">
                <a:ln>
                  <a:noFill/>
                </a:ln>
                <a:solidFill>
                  <a:prstClr val="black"/>
                </a:solidFill>
                <a:effectLst/>
                <a:uLnTx/>
                <a:uFillTx/>
                <a:latin typeface="Arial" charset="0"/>
                <a:ea typeface="MS PGothic" charset="-128"/>
                <a:cs typeface="Arial" charset="0"/>
                <a:sym typeface="Arial"/>
              </a:rPr>
              <a:t>, </a:t>
            </a:r>
            <a:r>
              <a:rPr kumimoji="0" lang="de-DE" altLang="x-none" sz="90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structured</a:t>
            </a:r>
            <a:r>
              <a:rPr kumimoji="0" lang="de-DE" altLang="x-none" sz="900" b="0" i="0" u="none" strike="noStrike" kern="0" cap="none" spc="0" normalizeH="0" baseline="0" noProof="0">
                <a:ln>
                  <a:noFill/>
                </a:ln>
                <a:solidFill>
                  <a:prstClr val="black"/>
                </a:solidFill>
                <a:effectLst/>
                <a:uLnTx/>
                <a:uFillTx/>
                <a:latin typeface="Arial" charset="0"/>
                <a:ea typeface="MS PGothic" charset="-128"/>
                <a:cs typeface="Arial" charset="0"/>
                <a:sym typeface="Arial"/>
              </a:rPr>
              <a:t> </a:t>
            </a:r>
            <a:r>
              <a:rPr kumimoji="0" lang="de-DE" altLang="x-none" sz="90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and</a:t>
            </a:r>
            <a:r>
              <a:rPr kumimoji="0" lang="de-DE" altLang="x-none" sz="900" b="0" i="0" u="none" strike="noStrike" kern="0" cap="none" spc="0" normalizeH="0" baseline="0" noProof="0">
                <a:ln>
                  <a:noFill/>
                </a:ln>
                <a:solidFill>
                  <a:prstClr val="black"/>
                </a:solidFill>
                <a:effectLst/>
                <a:uLnTx/>
                <a:uFillTx/>
                <a:latin typeface="Arial" charset="0"/>
                <a:ea typeface="MS PGothic" charset="-128"/>
                <a:cs typeface="Arial" charset="0"/>
                <a:sym typeface="Arial"/>
              </a:rPr>
              <a:t> </a:t>
            </a:r>
            <a:r>
              <a:rPr kumimoji="0" lang="de-DE" altLang="x-none" sz="90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unstructured</a:t>
            </a:r>
            <a:r>
              <a:rPr kumimoji="0" lang="de-DE" altLang="x-none" sz="900" b="0" i="0" u="none" strike="noStrike" kern="0" cap="none" spc="0" normalizeH="0" baseline="0" noProof="0">
                <a:ln>
                  <a:noFill/>
                </a:ln>
                <a:solidFill>
                  <a:prstClr val="black"/>
                </a:solidFill>
                <a:effectLst/>
                <a:uLnTx/>
                <a:uFillTx/>
                <a:latin typeface="Arial" charset="0"/>
                <a:ea typeface="MS PGothic" charset="-128"/>
                <a:cs typeface="Arial" charset="0"/>
                <a:sym typeface="Arial"/>
              </a:rPr>
              <a:t> </a:t>
            </a:r>
            <a:r>
              <a:rPr kumimoji="0" lang="de-DE" altLang="x-none" sz="900" b="0" i="0" u="none" strike="noStrike" kern="0" cap="none" spc="0" normalizeH="0" baseline="0" noProof="0" err="1">
                <a:ln>
                  <a:noFill/>
                </a:ln>
                <a:solidFill>
                  <a:prstClr val="black"/>
                </a:solidFill>
                <a:effectLst/>
                <a:uLnTx/>
                <a:uFillTx/>
                <a:latin typeface="Arial" charset="0"/>
                <a:ea typeface="MS PGothic" charset="-128"/>
                <a:cs typeface="Arial" charset="0"/>
                <a:sym typeface="Arial"/>
              </a:rPr>
              <a:t>activities</a:t>
            </a:r>
            <a:endParaRPr kumimoji="0" lang="de-DE" altLang="x-none" sz="788" b="0" i="0" u="none" strike="noStrike" kern="0" cap="none" spc="0" normalizeH="0" baseline="0" noProof="0">
              <a:ln>
                <a:noFill/>
              </a:ln>
              <a:solidFill>
                <a:prstClr val="black"/>
              </a:solidFill>
              <a:effectLst/>
              <a:uLnTx/>
              <a:uFillTx/>
              <a:latin typeface="Arial" charset="0"/>
              <a:ea typeface="MS PGothic" charset="-128"/>
              <a:cs typeface="Arial" charset="0"/>
              <a:sym typeface="Arial"/>
            </a:endParaRPr>
          </a:p>
        </p:txBody>
      </p:sp>
      <p:sp>
        <p:nvSpPr>
          <p:cNvPr id="6" name="Slide Number Placeholder 5"/>
          <p:cNvSpPr>
            <a:spLocks noGrp="1"/>
          </p:cNvSpPr>
          <p:nvPr>
            <p:ph type="sldNum"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153" name="Footer Placeholder 3">
            <a:extLst>
              <a:ext uri="{FF2B5EF4-FFF2-40B4-BE49-F238E27FC236}">
                <a16:creationId xmlns:a16="http://schemas.microsoft.com/office/drawing/2014/main" id="{39627F2F-6467-4DB8-A3E7-49B29410DF82}"/>
              </a:ext>
            </a:extLst>
          </p:cNvPr>
          <p:cNvSpPr txBox="1">
            <a:spLocks/>
          </p:cNvSpPr>
          <p:nvPr/>
        </p:nvSpPr>
        <p:spPr>
          <a:xfrm>
            <a:off x="228600" y="4826480"/>
            <a:ext cx="64008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defRPr/>
            </a:pPr>
            <a:r>
              <a:rPr lang="de-DE">
                <a:solidFill>
                  <a:srgbClr val="000000"/>
                </a:solidFill>
                <a:latin typeface="IBM Plex Sans"/>
              </a:rPr>
              <a:t>Think 2019 / 7461 / Feb 15, 2019 / © 2019 IBM Corporation</a:t>
            </a:r>
            <a:endParaRPr lang="en-US" dirty="0">
              <a:solidFill>
                <a:srgbClr val="000000"/>
              </a:solidFill>
              <a:latin typeface="IBM Plex Sans"/>
            </a:endParaRPr>
          </a:p>
        </p:txBody>
      </p:sp>
    </p:spTree>
    <p:extLst>
      <p:ext uri="{BB962C8B-B14F-4D97-AF65-F5344CB8AC3E}">
        <p14:creationId xmlns:p14="http://schemas.microsoft.com/office/powerpoint/2010/main" val="2763312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solidFill>
                  <a:srgbClr val="FFFFFF"/>
                </a:solidFill>
                <a:effectLst/>
                <a:uLnTx/>
                <a:uFillTx/>
                <a:latin typeface="IBM Plex Sans"/>
                <a:cs typeface="Arial" charset="0"/>
              </a:rPr>
              <a:t>Think 2019 / 7461 / Feb 15, 2019 / © 2019 IBM Corporation</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2" name="Slide Number Placeholder 1"/>
          <p:cNvSpPr>
            <a:spLocks noGrp="1"/>
          </p:cNvSpPr>
          <p:nvPr>
            <p:ph type="sldNum"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sp>
        <p:nvSpPr>
          <p:cNvPr id="4" name="Title 3"/>
          <p:cNvSpPr>
            <a:spLocks noGrp="1"/>
          </p:cNvSpPr>
          <p:nvPr>
            <p:ph type="title"/>
          </p:nvPr>
        </p:nvSpPr>
        <p:spPr/>
        <p:txBody>
          <a:bodyPr/>
          <a:lstStyle/>
          <a:p>
            <a:r>
              <a:rPr lang="en-US" dirty="0"/>
              <a:t>What is Business Automation Insights (BAI)?</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1595107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95024"/>
          </a:xfrm>
        </p:spPr>
        <p:txBody>
          <a:bodyPr/>
          <a:lstStyle/>
          <a:p>
            <a:r>
              <a:rPr lang="en-US" dirty="0"/>
              <a:t>What is Business Automation Insights?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12</a:t>
            </a:fld>
            <a:endParaRPr lang="en-US"/>
          </a:p>
        </p:txBody>
      </p:sp>
      <p:sp>
        <p:nvSpPr>
          <p:cNvPr id="10" name="Footer Placeholder 9"/>
          <p:cNvSpPr>
            <a:spLocks noGrp="1"/>
          </p:cNvSpPr>
          <p:nvPr>
            <p:ph type="ftr" sz="quarter" idx="11"/>
          </p:nvPr>
        </p:nvSpPr>
        <p:spPr/>
        <p:txBody>
          <a:bodyPr/>
          <a:lstStyle/>
          <a:p>
            <a:r>
              <a:rPr lang="de-DE" dirty="0"/>
              <a:t>Think 2019 / 7461 / Feb 15, 2019 / © 2019 IBM Corporation</a:t>
            </a:r>
            <a:endParaRPr lang="en-US" dirty="0"/>
          </a:p>
        </p:txBody>
      </p:sp>
      <p:sp>
        <p:nvSpPr>
          <p:cNvPr id="11" name="Rectangle 10">
            <a:extLst>
              <a:ext uri="{FF2B5EF4-FFF2-40B4-BE49-F238E27FC236}">
                <a16:creationId xmlns:a16="http://schemas.microsoft.com/office/drawing/2014/main" id="{F86A4F3B-3405-6F49-8ECD-D6E2E46D8163}"/>
              </a:ext>
            </a:extLst>
          </p:cNvPr>
          <p:cNvSpPr/>
          <p:nvPr/>
        </p:nvSpPr>
        <p:spPr>
          <a:xfrm>
            <a:off x="394445" y="714566"/>
            <a:ext cx="7989671" cy="1569660"/>
          </a:xfrm>
          <a:prstGeom prst="rect">
            <a:avLst/>
          </a:prstGeom>
        </p:spPr>
        <p:txBody>
          <a:bodyPr wrap="square">
            <a:spAutoFit/>
          </a:bodyPr>
          <a:lstStyle/>
          <a:p>
            <a:pPr algn="ctr"/>
            <a:r>
              <a:rPr lang="fr-FR" sz="2400" i="1" dirty="0">
                <a:solidFill>
                  <a:schemeClr val="accent1">
                    <a:lumMod val="75000"/>
                  </a:schemeClr>
                </a:solidFill>
                <a:latin typeface="Lato"/>
              </a:rPr>
              <a:t>« Business Automation Insights </a:t>
            </a:r>
            <a:r>
              <a:rPr lang="fr-FR" sz="2400" i="1" dirty="0" err="1">
                <a:solidFill>
                  <a:schemeClr val="accent1">
                    <a:lumMod val="75000"/>
                  </a:schemeClr>
                </a:solidFill>
                <a:latin typeface="Lato"/>
              </a:rPr>
              <a:t>is</a:t>
            </a:r>
            <a:r>
              <a:rPr lang="fr-FR" sz="2400" i="1" dirty="0">
                <a:solidFill>
                  <a:schemeClr val="accent1">
                    <a:lumMod val="75000"/>
                  </a:schemeClr>
                </a:solidFill>
                <a:latin typeface="Lato"/>
              </a:rPr>
              <a:t> a DBA platform-</a:t>
            </a:r>
            <a:r>
              <a:rPr lang="fr-FR" sz="2400" i="1" dirty="0" err="1">
                <a:solidFill>
                  <a:schemeClr val="accent1">
                    <a:lumMod val="75000"/>
                  </a:schemeClr>
                </a:solidFill>
                <a:latin typeface="Lato"/>
              </a:rPr>
              <a:t>level</a:t>
            </a:r>
            <a:r>
              <a:rPr lang="fr-FR" sz="2400" i="1" dirty="0">
                <a:solidFill>
                  <a:schemeClr val="accent1">
                    <a:lumMod val="75000"/>
                  </a:schemeClr>
                </a:solidFill>
                <a:latin typeface="Lato"/>
              </a:rPr>
              <a:t> </a:t>
            </a:r>
            <a:r>
              <a:rPr lang="fr-FR" sz="2400" i="1" dirty="0" err="1">
                <a:solidFill>
                  <a:schemeClr val="accent1">
                    <a:lumMod val="75000"/>
                  </a:schemeClr>
                </a:solidFill>
                <a:latin typeface="Lato"/>
              </a:rPr>
              <a:t>capability</a:t>
            </a:r>
            <a:r>
              <a:rPr lang="fr-FR" sz="2400" i="1" dirty="0">
                <a:solidFill>
                  <a:schemeClr val="accent1">
                    <a:lumMod val="75000"/>
                  </a:schemeClr>
                </a:solidFill>
                <a:latin typeface="Lato"/>
              </a:rPr>
              <a:t> </a:t>
            </a:r>
            <a:r>
              <a:rPr lang="fr-FR" sz="2400" i="1" dirty="0" err="1">
                <a:solidFill>
                  <a:schemeClr val="accent1">
                    <a:lumMod val="75000"/>
                  </a:schemeClr>
                </a:solidFill>
                <a:latin typeface="Lato"/>
              </a:rPr>
              <a:t>which</a:t>
            </a:r>
            <a:r>
              <a:rPr lang="fr-FR" sz="2400" i="1" dirty="0">
                <a:solidFill>
                  <a:schemeClr val="accent1">
                    <a:lumMod val="75000"/>
                  </a:schemeClr>
                </a:solidFill>
                <a:latin typeface="Lato"/>
              </a:rPr>
              <a:t> </a:t>
            </a:r>
            <a:r>
              <a:rPr lang="fr-FR" sz="2400" i="1" dirty="0" err="1">
                <a:solidFill>
                  <a:schemeClr val="accent1">
                    <a:lumMod val="75000"/>
                  </a:schemeClr>
                </a:solidFill>
                <a:latin typeface="Lato"/>
              </a:rPr>
              <a:t>provides</a:t>
            </a:r>
            <a:r>
              <a:rPr lang="fr-FR" sz="2400" i="1" dirty="0">
                <a:solidFill>
                  <a:schemeClr val="accent1">
                    <a:lumMod val="75000"/>
                  </a:schemeClr>
                </a:solidFill>
                <a:latin typeface="Lato"/>
              </a:rPr>
              <a:t> </a:t>
            </a:r>
            <a:r>
              <a:rPr lang="fr-FR" sz="2400" b="1" i="1" dirty="0">
                <a:solidFill>
                  <a:schemeClr val="accent1">
                    <a:lumMod val="75000"/>
                  </a:schemeClr>
                </a:solidFill>
                <a:latin typeface="Lato"/>
              </a:rPr>
              <a:t>360° </a:t>
            </a:r>
            <a:r>
              <a:rPr lang="fr-FR" sz="2400" b="1" i="1" dirty="0" err="1">
                <a:solidFill>
                  <a:schemeClr val="accent1">
                    <a:lumMod val="75000"/>
                  </a:schemeClr>
                </a:solidFill>
                <a:latin typeface="Lato"/>
              </a:rPr>
              <a:t>view</a:t>
            </a:r>
            <a:r>
              <a:rPr lang="fr-FR" sz="2400" b="1" i="1" dirty="0">
                <a:solidFill>
                  <a:schemeClr val="accent1">
                    <a:lumMod val="75000"/>
                  </a:schemeClr>
                </a:solidFill>
                <a:latin typeface="Lato"/>
              </a:rPr>
              <a:t> of </a:t>
            </a:r>
            <a:r>
              <a:rPr lang="fr-FR" sz="2400" b="1" i="1" dirty="0" err="1">
                <a:solidFill>
                  <a:schemeClr val="accent1">
                    <a:lumMod val="75000"/>
                  </a:schemeClr>
                </a:solidFill>
                <a:latin typeface="Lato"/>
              </a:rPr>
              <a:t>their</a:t>
            </a:r>
            <a:r>
              <a:rPr lang="fr-FR" sz="2400" b="1" i="1" dirty="0">
                <a:solidFill>
                  <a:schemeClr val="accent1">
                    <a:lumMod val="75000"/>
                  </a:schemeClr>
                </a:solidFill>
                <a:latin typeface="Lato"/>
              </a:rPr>
              <a:t> </a:t>
            </a:r>
            <a:r>
              <a:rPr lang="fr-FR" sz="2400" b="1" i="1" dirty="0" err="1">
                <a:solidFill>
                  <a:schemeClr val="accent1">
                    <a:lumMod val="75000"/>
                  </a:schemeClr>
                </a:solidFill>
                <a:latin typeface="Lato"/>
              </a:rPr>
              <a:t>operations</a:t>
            </a:r>
            <a:r>
              <a:rPr lang="fr-FR" sz="2400" b="1" i="1" dirty="0">
                <a:solidFill>
                  <a:schemeClr val="accent1">
                    <a:lumMod val="75000"/>
                  </a:schemeClr>
                </a:solidFill>
                <a:latin typeface="Lato"/>
              </a:rPr>
              <a:t> </a:t>
            </a:r>
            <a:r>
              <a:rPr lang="fr-FR" sz="2400" i="1" dirty="0">
                <a:solidFill>
                  <a:schemeClr val="accent1">
                    <a:lumMod val="75000"/>
                  </a:schemeClr>
                </a:solidFill>
                <a:latin typeface="Lato"/>
              </a:rPr>
              <a:t>to business </a:t>
            </a:r>
            <a:r>
              <a:rPr lang="fr-FR" sz="2400" i="1" dirty="0" err="1">
                <a:solidFill>
                  <a:schemeClr val="accent1">
                    <a:lumMod val="75000"/>
                  </a:schemeClr>
                </a:solidFill>
                <a:latin typeface="Lato"/>
              </a:rPr>
              <a:t>owners</a:t>
            </a:r>
            <a:r>
              <a:rPr lang="fr-FR" sz="2400" i="1" dirty="0">
                <a:solidFill>
                  <a:schemeClr val="accent1">
                    <a:lumMod val="75000"/>
                  </a:schemeClr>
                </a:solidFill>
                <a:latin typeface="Lato"/>
              </a:rPr>
              <a:t>, and  </a:t>
            </a:r>
            <a:r>
              <a:rPr lang="fr-FR" sz="2400" i="1" dirty="0" err="1">
                <a:solidFill>
                  <a:schemeClr val="accent1">
                    <a:lumMod val="75000"/>
                  </a:schemeClr>
                </a:solidFill>
                <a:latin typeface="Lato"/>
              </a:rPr>
              <a:t>feeds</a:t>
            </a:r>
            <a:r>
              <a:rPr lang="fr-FR" sz="2400" i="1" dirty="0">
                <a:solidFill>
                  <a:schemeClr val="accent1">
                    <a:lumMod val="75000"/>
                  </a:schemeClr>
                </a:solidFill>
                <a:latin typeface="Lato"/>
              </a:rPr>
              <a:t> a data </a:t>
            </a:r>
            <a:r>
              <a:rPr lang="fr-FR" sz="2400" i="1" dirty="0" err="1">
                <a:solidFill>
                  <a:schemeClr val="accent1">
                    <a:lumMod val="75000"/>
                  </a:schemeClr>
                </a:solidFill>
                <a:latin typeface="Lato"/>
              </a:rPr>
              <a:t>lake</a:t>
            </a:r>
            <a:r>
              <a:rPr lang="fr-FR" sz="2400" i="1" dirty="0">
                <a:solidFill>
                  <a:schemeClr val="accent1">
                    <a:lumMod val="75000"/>
                  </a:schemeClr>
                </a:solidFill>
                <a:latin typeface="Lato"/>
              </a:rPr>
              <a:t> to </a:t>
            </a:r>
            <a:r>
              <a:rPr lang="fr-FR" sz="2400" b="1" i="1" dirty="0" err="1">
                <a:solidFill>
                  <a:schemeClr val="accent1">
                    <a:lumMod val="75000"/>
                  </a:schemeClr>
                </a:solidFill>
                <a:latin typeface="Lato"/>
              </a:rPr>
              <a:t>enable</a:t>
            </a:r>
            <a:r>
              <a:rPr lang="fr-FR" sz="2400" b="1" i="1" dirty="0">
                <a:solidFill>
                  <a:schemeClr val="accent1">
                    <a:lumMod val="75000"/>
                  </a:schemeClr>
                </a:solidFill>
                <a:latin typeface="Lato"/>
              </a:rPr>
              <a:t> </a:t>
            </a:r>
            <a:r>
              <a:rPr lang="fr-FR" sz="2400" b="1" i="1" dirty="0" err="1">
                <a:solidFill>
                  <a:schemeClr val="accent1">
                    <a:lumMod val="75000"/>
                  </a:schemeClr>
                </a:solidFill>
                <a:latin typeface="Lato"/>
              </a:rPr>
              <a:t>infusing</a:t>
            </a:r>
            <a:r>
              <a:rPr lang="fr-FR" sz="2400" b="1" i="1" dirty="0">
                <a:solidFill>
                  <a:schemeClr val="accent1">
                    <a:lumMod val="75000"/>
                  </a:schemeClr>
                </a:solidFill>
                <a:latin typeface="Lato"/>
              </a:rPr>
              <a:t> </a:t>
            </a:r>
            <a:r>
              <a:rPr lang="fr-FR" sz="2400" b="1" i="1" dirty="0" err="1">
                <a:solidFill>
                  <a:schemeClr val="accent1">
                    <a:lumMod val="75000"/>
                  </a:schemeClr>
                </a:solidFill>
                <a:latin typeface="Lato"/>
              </a:rPr>
              <a:t>artificial</a:t>
            </a:r>
            <a:r>
              <a:rPr lang="fr-FR" sz="2400" b="1" i="1" dirty="0">
                <a:solidFill>
                  <a:schemeClr val="accent1">
                    <a:lumMod val="75000"/>
                  </a:schemeClr>
                </a:solidFill>
                <a:latin typeface="Lato"/>
              </a:rPr>
              <a:t> intelligence</a:t>
            </a:r>
            <a:r>
              <a:rPr lang="fr-FR" sz="2400" i="1" dirty="0">
                <a:solidFill>
                  <a:schemeClr val="accent1">
                    <a:lumMod val="75000"/>
                  </a:schemeClr>
                </a:solidFill>
                <a:latin typeface="Lato"/>
              </a:rPr>
              <a:t> for </a:t>
            </a:r>
            <a:r>
              <a:rPr lang="fr-FR" sz="2400" i="1" dirty="0" err="1">
                <a:solidFill>
                  <a:schemeClr val="accent1">
                    <a:lumMod val="75000"/>
                  </a:schemeClr>
                </a:solidFill>
                <a:latin typeface="Lato"/>
              </a:rPr>
              <a:t>automated</a:t>
            </a:r>
            <a:r>
              <a:rPr lang="fr-FR" sz="2400" i="1" dirty="0">
                <a:solidFill>
                  <a:schemeClr val="accent1">
                    <a:lumMod val="75000"/>
                  </a:schemeClr>
                </a:solidFill>
                <a:latin typeface="Lato"/>
              </a:rPr>
              <a:t> solutions »</a:t>
            </a:r>
            <a:endParaRPr lang="en-US" sz="2400" i="1" dirty="0">
              <a:solidFill>
                <a:schemeClr val="accent1">
                  <a:lumMod val="75000"/>
                </a:schemeClr>
              </a:solidFill>
            </a:endParaRPr>
          </a:p>
        </p:txBody>
      </p:sp>
      <p:grpSp>
        <p:nvGrpSpPr>
          <p:cNvPr id="37" name="Group 36">
            <a:extLst>
              <a:ext uri="{FF2B5EF4-FFF2-40B4-BE49-F238E27FC236}">
                <a16:creationId xmlns:a16="http://schemas.microsoft.com/office/drawing/2014/main" id="{548BF227-61EE-DD40-942A-D07E8BD14C5E}"/>
              </a:ext>
            </a:extLst>
          </p:cNvPr>
          <p:cNvGrpSpPr/>
          <p:nvPr/>
        </p:nvGrpSpPr>
        <p:grpSpPr>
          <a:xfrm>
            <a:off x="550672" y="2362200"/>
            <a:ext cx="7336028" cy="2056614"/>
            <a:chOff x="689698" y="2428643"/>
            <a:chExt cx="11130463" cy="3871725"/>
          </a:xfrm>
        </p:grpSpPr>
        <p:sp>
          <p:nvSpPr>
            <p:cNvPr id="38" name="Content Placeholder 4">
              <a:extLst>
                <a:ext uri="{FF2B5EF4-FFF2-40B4-BE49-F238E27FC236}">
                  <a16:creationId xmlns:a16="http://schemas.microsoft.com/office/drawing/2014/main" id="{1652F1C7-B912-EA49-ADB1-E9629C105DDF}"/>
                </a:ext>
              </a:extLst>
            </p:cNvPr>
            <p:cNvSpPr txBox="1">
              <a:spLocks/>
            </p:cNvSpPr>
            <p:nvPr/>
          </p:nvSpPr>
          <p:spPr>
            <a:xfrm>
              <a:off x="2783256" y="4053385"/>
              <a:ext cx="3051024" cy="1824216"/>
            </a:xfrm>
            <a:prstGeom prst="rect">
              <a:avLst/>
            </a:prstGeom>
            <a:solidFill>
              <a:schemeClr val="accent2">
                <a:lumMod val="50000"/>
              </a:schemeClr>
            </a:solidFill>
          </p:spPr>
          <p:txBody>
            <a:bodyPr/>
            <a:lstStyle>
              <a:lvl1pPr marL="173038" indent="-173038" algn="l" rtl="0" eaLnBrk="1" fontAlgn="base" hangingPunct="1">
                <a:lnSpc>
                  <a:spcPct val="100000"/>
                </a:lnSpc>
                <a:spcBef>
                  <a:spcPts val="960"/>
                </a:spcBef>
                <a:spcAft>
                  <a:spcPct val="0"/>
                </a:spcAft>
                <a:buClr>
                  <a:srgbClr val="6D6E70"/>
                </a:buClr>
                <a:buSzPct val="90000"/>
                <a:buFont typeface="Wingdings" pitchFamily="2" charset="2"/>
                <a:buChar char="§"/>
                <a:defRPr sz="1600">
                  <a:solidFill>
                    <a:schemeClr val="tx2"/>
                  </a:solidFill>
                  <a:latin typeface="Arial" pitchFamily="34" charset="0"/>
                  <a:ea typeface="+mn-ea"/>
                  <a:cs typeface="Arial" pitchFamily="34" charset="0"/>
                </a:defRPr>
              </a:lvl1pPr>
              <a:lvl2pPr marL="509588" indent="-163513" algn="l" rtl="0" eaLnBrk="1" fontAlgn="base" hangingPunct="1">
                <a:lnSpc>
                  <a:spcPct val="100000"/>
                </a:lnSpc>
                <a:spcBef>
                  <a:spcPts val="600"/>
                </a:spcBef>
                <a:spcAft>
                  <a:spcPct val="0"/>
                </a:spcAft>
                <a:buClr>
                  <a:srgbClr val="6D6E70"/>
                </a:buClr>
                <a:buSzPct val="90000"/>
                <a:buFont typeface="Arial" charset="0"/>
                <a:buChar char="–"/>
                <a:defRPr sz="1600">
                  <a:solidFill>
                    <a:schemeClr val="tx2"/>
                  </a:solidFill>
                  <a:latin typeface="Arial" pitchFamily="34" charset="0"/>
                  <a:cs typeface="Arial" pitchFamily="34" charset="0"/>
                </a:defRPr>
              </a:lvl2pPr>
              <a:lvl3pPr marL="855663" indent="-173038" algn="l" rtl="0" eaLnBrk="1" fontAlgn="base" hangingPunct="1">
                <a:lnSpc>
                  <a:spcPct val="100000"/>
                </a:lnSpc>
                <a:spcBef>
                  <a:spcPts val="400"/>
                </a:spcBef>
                <a:spcAft>
                  <a:spcPct val="0"/>
                </a:spcAft>
                <a:buClr>
                  <a:srgbClr val="6D6E70"/>
                </a:buClr>
                <a:buSzPct val="90000"/>
                <a:buFont typeface="Wingdings" pitchFamily="2" charset="2"/>
                <a:buChar char="§"/>
                <a:defRPr sz="1600">
                  <a:solidFill>
                    <a:schemeClr val="tx2"/>
                  </a:solidFill>
                  <a:latin typeface="Arial" pitchFamily="34" charset="0"/>
                  <a:cs typeface="Arial" pitchFamily="34" charset="0"/>
                </a:defRPr>
              </a:lvl3pPr>
              <a:lvl4pPr marL="1203325" indent="-173038" algn="l" rtl="0" eaLnBrk="1" fontAlgn="base" hangingPunct="1">
                <a:lnSpc>
                  <a:spcPct val="100000"/>
                </a:lnSpc>
                <a:spcBef>
                  <a:spcPct val="20000"/>
                </a:spcBef>
                <a:spcAft>
                  <a:spcPct val="0"/>
                </a:spcAft>
                <a:buClr>
                  <a:schemeClr val="bg1"/>
                </a:buClr>
                <a:defRPr sz="1600">
                  <a:solidFill>
                    <a:schemeClr val="tx2"/>
                  </a:solidFill>
                  <a:latin typeface="Arial" charset="0"/>
                </a:defRPr>
              </a:lvl4pPr>
              <a:lvl5pPr marL="1539875" indent="-163513" algn="l" rtl="0" eaLnBrk="1" fontAlgn="base" hangingPunct="1">
                <a:lnSpc>
                  <a:spcPct val="100000"/>
                </a:lnSpc>
                <a:spcBef>
                  <a:spcPct val="20000"/>
                </a:spcBef>
                <a:spcAft>
                  <a:spcPct val="0"/>
                </a:spcAft>
                <a:buClr>
                  <a:schemeClr val="bg1"/>
                </a:buClr>
                <a:buChar char="»"/>
                <a:defRPr sz="1600">
                  <a:solidFill>
                    <a:schemeClr val="tx2"/>
                  </a:solidFill>
                  <a:latin typeface="Arial" charset="0"/>
                </a:defRPr>
              </a:lvl5pPr>
              <a:lvl6pPr marL="1997075" indent="-163513" algn="l" rtl="0" eaLnBrk="1" fontAlgn="base" hangingPunct="1">
                <a:spcBef>
                  <a:spcPct val="20000"/>
                </a:spcBef>
                <a:spcAft>
                  <a:spcPct val="0"/>
                </a:spcAft>
                <a:buClr>
                  <a:schemeClr val="bg1"/>
                </a:buClr>
                <a:buChar char="»"/>
                <a:defRPr sz="1600">
                  <a:solidFill>
                    <a:schemeClr val="bg1"/>
                  </a:solidFill>
                  <a:latin typeface="Arial" charset="0"/>
                </a:defRPr>
              </a:lvl6pPr>
              <a:lvl7pPr marL="2454275" indent="-163513" algn="l" rtl="0" eaLnBrk="1" fontAlgn="base" hangingPunct="1">
                <a:spcBef>
                  <a:spcPct val="20000"/>
                </a:spcBef>
                <a:spcAft>
                  <a:spcPct val="0"/>
                </a:spcAft>
                <a:buClr>
                  <a:schemeClr val="bg1"/>
                </a:buClr>
                <a:buChar char="»"/>
                <a:defRPr sz="1600">
                  <a:solidFill>
                    <a:schemeClr val="bg1"/>
                  </a:solidFill>
                  <a:latin typeface="Arial" charset="0"/>
                </a:defRPr>
              </a:lvl7pPr>
              <a:lvl8pPr marL="2911475" indent="-163513" algn="l" rtl="0" eaLnBrk="1" fontAlgn="base" hangingPunct="1">
                <a:spcBef>
                  <a:spcPct val="20000"/>
                </a:spcBef>
                <a:spcAft>
                  <a:spcPct val="0"/>
                </a:spcAft>
                <a:buClr>
                  <a:schemeClr val="bg1"/>
                </a:buClr>
                <a:buChar char="»"/>
                <a:defRPr sz="1600">
                  <a:solidFill>
                    <a:schemeClr val="bg1"/>
                  </a:solidFill>
                  <a:latin typeface="Arial" charset="0"/>
                </a:defRPr>
              </a:lvl8pPr>
              <a:lvl9pPr marL="3368675" indent="-163513" algn="l" rtl="0" eaLnBrk="1" fontAlgn="base" hangingPunct="1">
                <a:spcBef>
                  <a:spcPct val="20000"/>
                </a:spcBef>
                <a:spcAft>
                  <a:spcPct val="0"/>
                </a:spcAft>
                <a:buClr>
                  <a:schemeClr val="bg1"/>
                </a:buClr>
                <a:buChar char="»"/>
                <a:defRPr sz="1600">
                  <a:solidFill>
                    <a:schemeClr val="bg1"/>
                  </a:solidFill>
                  <a:latin typeface="Arial" charset="0"/>
                </a:defRPr>
              </a:lvl9pPr>
            </a:lstStyle>
            <a:p>
              <a:pPr marL="0" marR="0" lvl="0" indent="0" algn="l" defTabSz="914377" rtl="0" eaLnBrk="1" fontAlgn="base" latinLnBrk="0" hangingPunct="1">
                <a:lnSpc>
                  <a:spcPct val="100000"/>
                </a:lnSpc>
                <a:spcBef>
                  <a:spcPts val="1280"/>
                </a:spcBef>
                <a:spcAft>
                  <a:spcPct val="0"/>
                </a:spcAft>
                <a:buClr>
                  <a:srgbClr val="6D6E70"/>
                </a:buClr>
                <a:buSzPct val="90000"/>
                <a:buFont typeface="Wingdings" pitchFamily="2" charset="2"/>
                <a:buNone/>
                <a:tabLst/>
                <a:defRPr/>
              </a:pPr>
              <a:r>
                <a:rPr kumimoji="0" lang="en-US" sz="1200" b="1" i="0" u="none" strike="noStrike" kern="0" cap="none" spc="0" normalizeH="0" baseline="0" noProof="0" dirty="0">
                  <a:ln>
                    <a:noFill/>
                  </a:ln>
                  <a:solidFill>
                    <a:srgbClr val="FFFFFF"/>
                  </a:solidFill>
                  <a:effectLst/>
                  <a:uLnTx/>
                  <a:uFillTx/>
                  <a:latin typeface="Arial" pitchFamily="34" charset="0"/>
                  <a:ea typeface="+mn-ea"/>
                  <a:cs typeface="Arial" pitchFamily="34" charset="0"/>
                </a:rPr>
                <a:t>Data Storages</a:t>
              </a:r>
            </a:p>
            <a:p>
              <a:pPr marL="0" marR="0" lvl="0" indent="0" algn="l" defTabSz="914377" rtl="0" eaLnBrk="1" fontAlgn="base" latinLnBrk="0" hangingPunct="1">
                <a:lnSpc>
                  <a:spcPct val="100000"/>
                </a:lnSpc>
                <a:spcBef>
                  <a:spcPts val="1280"/>
                </a:spcBef>
                <a:spcAft>
                  <a:spcPct val="0"/>
                </a:spcAft>
                <a:buClr>
                  <a:srgbClr val="6D6E70"/>
                </a:buClr>
                <a:buSzPct val="90000"/>
                <a:buFont typeface="Wingdings" pitchFamily="2" charset="2"/>
                <a:buNone/>
                <a:tabLst/>
                <a:defRPr/>
              </a:pPr>
              <a:endParaRPr lang="en-US" sz="500" b="1" kern="0" dirty="0">
                <a:solidFill>
                  <a:srgbClr val="FFFFFF"/>
                </a:solidFill>
              </a:endParaRPr>
            </a:p>
            <a:p>
              <a:pPr marL="0" marR="0" lvl="0" indent="0" algn="l" defTabSz="914377" rtl="0" eaLnBrk="1" fontAlgn="base" latinLnBrk="0" hangingPunct="1">
                <a:lnSpc>
                  <a:spcPct val="100000"/>
                </a:lnSpc>
                <a:spcBef>
                  <a:spcPts val="1280"/>
                </a:spcBef>
                <a:spcAft>
                  <a:spcPct val="0"/>
                </a:spcAft>
                <a:buClr>
                  <a:srgbClr val="6D6E70"/>
                </a:buClr>
                <a:buSzPct val="90000"/>
                <a:buFont typeface="Wingdings" pitchFamily="2" charset="2"/>
                <a:buNone/>
                <a:tabLst/>
                <a:defRPr/>
              </a:pPr>
              <a:endParaRPr kumimoji="0" lang="en-US" sz="1200" b="1" i="0" u="none" strike="noStrike" kern="0" cap="none" spc="0" normalizeH="0" baseline="0" noProof="0" dirty="0">
                <a:ln>
                  <a:noFill/>
                </a:ln>
                <a:solidFill>
                  <a:srgbClr val="FFFFFF"/>
                </a:solidFill>
                <a:effectLst/>
                <a:uLnTx/>
                <a:uFillTx/>
                <a:latin typeface="Arial" pitchFamily="34" charset="0"/>
                <a:ea typeface="+mn-ea"/>
                <a:cs typeface="Arial" pitchFamily="34" charset="0"/>
              </a:endParaRPr>
            </a:p>
          </p:txBody>
        </p:sp>
        <p:sp>
          <p:nvSpPr>
            <p:cNvPr id="39" name="Content Placeholder 2">
              <a:extLst>
                <a:ext uri="{FF2B5EF4-FFF2-40B4-BE49-F238E27FC236}">
                  <a16:creationId xmlns:a16="http://schemas.microsoft.com/office/drawing/2014/main" id="{36F52F99-CEDE-9442-BF9F-41430A983B9C}"/>
                </a:ext>
              </a:extLst>
            </p:cNvPr>
            <p:cNvSpPr txBox="1">
              <a:spLocks/>
            </p:cNvSpPr>
            <p:nvPr/>
          </p:nvSpPr>
          <p:spPr>
            <a:xfrm>
              <a:off x="5834280" y="3289767"/>
              <a:ext cx="3087815" cy="2587833"/>
            </a:xfrm>
            <a:prstGeom prst="rect">
              <a:avLst/>
            </a:prstGeom>
            <a:solidFill>
              <a:schemeClr val="accent2">
                <a:lumMod val="75000"/>
              </a:schemeClr>
            </a:solidFill>
          </p:spPr>
          <p:txBody>
            <a:bodyPr/>
            <a:lstStyle>
              <a:lvl1pPr marL="173038" indent="-173038" algn="l" rtl="0" eaLnBrk="1" fontAlgn="base" hangingPunct="1">
                <a:lnSpc>
                  <a:spcPct val="100000"/>
                </a:lnSpc>
                <a:spcBef>
                  <a:spcPts val="960"/>
                </a:spcBef>
                <a:spcAft>
                  <a:spcPct val="0"/>
                </a:spcAft>
                <a:buClr>
                  <a:srgbClr val="6D6E70"/>
                </a:buClr>
                <a:buSzPct val="90000"/>
                <a:buFont typeface="Wingdings" pitchFamily="2" charset="2"/>
                <a:buChar char="§"/>
                <a:defRPr sz="1600">
                  <a:solidFill>
                    <a:schemeClr val="tx2"/>
                  </a:solidFill>
                  <a:latin typeface="Arial" pitchFamily="34" charset="0"/>
                  <a:ea typeface="+mn-ea"/>
                  <a:cs typeface="Arial" pitchFamily="34" charset="0"/>
                </a:defRPr>
              </a:lvl1pPr>
              <a:lvl2pPr marL="509588" indent="-163513" algn="l" rtl="0" eaLnBrk="1" fontAlgn="base" hangingPunct="1">
                <a:lnSpc>
                  <a:spcPct val="100000"/>
                </a:lnSpc>
                <a:spcBef>
                  <a:spcPts val="600"/>
                </a:spcBef>
                <a:spcAft>
                  <a:spcPct val="0"/>
                </a:spcAft>
                <a:buClr>
                  <a:srgbClr val="6D6E70"/>
                </a:buClr>
                <a:buSzPct val="90000"/>
                <a:buFont typeface="Arial" charset="0"/>
                <a:buChar char="–"/>
                <a:defRPr sz="1600">
                  <a:solidFill>
                    <a:schemeClr val="tx2"/>
                  </a:solidFill>
                  <a:latin typeface="Arial" pitchFamily="34" charset="0"/>
                  <a:cs typeface="Arial" pitchFamily="34" charset="0"/>
                </a:defRPr>
              </a:lvl2pPr>
              <a:lvl3pPr marL="855663" indent="-173038" algn="l" rtl="0" eaLnBrk="1" fontAlgn="base" hangingPunct="1">
                <a:lnSpc>
                  <a:spcPct val="100000"/>
                </a:lnSpc>
                <a:spcBef>
                  <a:spcPts val="400"/>
                </a:spcBef>
                <a:spcAft>
                  <a:spcPct val="0"/>
                </a:spcAft>
                <a:buClr>
                  <a:srgbClr val="6D6E70"/>
                </a:buClr>
                <a:buSzPct val="90000"/>
                <a:buFont typeface="Wingdings" pitchFamily="2" charset="2"/>
                <a:buChar char="§"/>
                <a:defRPr sz="1600">
                  <a:solidFill>
                    <a:schemeClr val="tx2"/>
                  </a:solidFill>
                  <a:latin typeface="Arial" pitchFamily="34" charset="0"/>
                  <a:cs typeface="Arial" pitchFamily="34" charset="0"/>
                </a:defRPr>
              </a:lvl3pPr>
              <a:lvl4pPr marL="1203325" indent="-173038" algn="l" rtl="0" eaLnBrk="1" fontAlgn="base" hangingPunct="1">
                <a:lnSpc>
                  <a:spcPct val="100000"/>
                </a:lnSpc>
                <a:spcBef>
                  <a:spcPct val="20000"/>
                </a:spcBef>
                <a:spcAft>
                  <a:spcPct val="0"/>
                </a:spcAft>
                <a:buClr>
                  <a:schemeClr val="bg1"/>
                </a:buClr>
                <a:defRPr sz="1600">
                  <a:solidFill>
                    <a:schemeClr val="tx2"/>
                  </a:solidFill>
                  <a:latin typeface="Arial" charset="0"/>
                </a:defRPr>
              </a:lvl4pPr>
              <a:lvl5pPr marL="1539875" indent="-163513" algn="l" rtl="0" eaLnBrk="1" fontAlgn="base" hangingPunct="1">
                <a:lnSpc>
                  <a:spcPct val="100000"/>
                </a:lnSpc>
                <a:spcBef>
                  <a:spcPct val="20000"/>
                </a:spcBef>
                <a:spcAft>
                  <a:spcPct val="0"/>
                </a:spcAft>
                <a:buClr>
                  <a:schemeClr val="bg1"/>
                </a:buClr>
                <a:buChar char="»"/>
                <a:defRPr sz="1600">
                  <a:solidFill>
                    <a:schemeClr val="tx2"/>
                  </a:solidFill>
                  <a:latin typeface="Arial" charset="0"/>
                </a:defRPr>
              </a:lvl5pPr>
              <a:lvl6pPr marL="1997075" indent="-163513" algn="l" rtl="0" eaLnBrk="1" fontAlgn="base" hangingPunct="1">
                <a:spcBef>
                  <a:spcPct val="20000"/>
                </a:spcBef>
                <a:spcAft>
                  <a:spcPct val="0"/>
                </a:spcAft>
                <a:buClr>
                  <a:schemeClr val="bg1"/>
                </a:buClr>
                <a:buChar char="»"/>
                <a:defRPr sz="1600">
                  <a:solidFill>
                    <a:schemeClr val="bg1"/>
                  </a:solidFill>
                  <a:latin typeface="Arial" charset="0"/>
                </a:defRPr>
              </a:lvl6pPr>
              <a:lvl7pPr marL="2454275" indent="-163513" algn="l" rtl="0" eaLnBrk="1" fontAlgn="base" hangingPunct="1">
                <a:spcBef>
                  <a:spcPct val="20000"/>
                </a:spcBef>
                <a:spcAft>
                  <a:spcPct val="0"/>
                </a:spcAft>
                <a:buClr>
                  <a:schemeClr val="bg1"/>
                </a:buClr>
                <a:buChar char="»"/>
                <a:defRPr sz="1600">
                  <a:solidFill>
                    <a:schemeClr val="bg1"/>
                  </a:solidFill>
                  <a:latin typeface="Arial" charset="0"/>
                </a:defRPr>
              </a:lvl7pPr>
              <a:lvl8pPr marL="2911475" indent="-163513" algn="l" rtl="0" eaLnBrk="1" fontAlgn="base" hangingPunct="1">
                <a:spcBef>
                  <a:spcPct val="20000"/>
                </a:spcBef>
                <a:spcAft>
                  <a:spcPct val="0"/>
                </a:spcAft>
                <a:buClr>
                  <a:schemeClr val="bg1"/>
                </a:buClr>
                <a:buChar char="»"/>
                <a:defRPr sz="1600">
                  <a:solidFill>
                    <a:schemeClr val="bg1"/>
                  </a:solidFill>
                  <a:latin typeface="Arial" charset="0"/>
                </a:defRPr>
              </a:lvl8pPr>
              <a:lvl9pPr marL="3368675" indent="-163513" algn="l" rtl="0" eaLnBrk="1" fontAlgn="base" hangingPunct="1">
                <a:spcBef>
                  <a:spcPct val="20000"/>
                </a:spcBef>
                <a:spcAft>
                  <a:spcPct val="0"/>
                </a:spcAft>
                <a:buClr>
                  <a:schemeClr val="bg1"/>
                </a:buClr>
                <a:buChar char="»"/>
                <a:defRPr sz="1600">
                  <a:solidFill>
                    <a:schemeClr val="bg1"/>
                  </a:solidFill>
                  <a:latin typeface="Arial" charset="0"/>
                </a:defRPr>
              </a:lvl9pPr>
            </a:lstStyle>
            <a:p>
              <a:pPr marL="0" marR="0" lvl="0" indent="0" defTabSz="914377" rtl="0" eaLnBrk="1" fontAlgn="base" latinLnBrk="0" hangingPunct="1">
                <a:lnSpc>
                  <a:spcPct val="100000"/>
                </a:lnSpc>
                <a:spcBef>
                  <a:spcPts val="1280"/>
                </a:spcBef>
                <a:spcAft>
                  <a:spcPct val="0"/>
                </a:spcAft>
                <a:buClr>
                  <a:srgbClr val="6D6E70"/>
                </a:buClr>
                <a:buSzPct val="90000"/>
                <a:buFont typeface="Wingdings" pitchFamily="2" charset="2"/>
                <a:buNone/>
                <a:tabLst/>
                <a:defRPr/>
              </a:pPr>
              <a:r>
                <a:rPr kumimoji="0" lang="en-US" sz="1200" b="1" i="0" u="none" strike="noStrike" kern="0" cap="none" spc="0" normalizeH="0" baseline="0" noProof="0" dirty="0">
                  <a:ln>
                    <a:noFill/>
                  </a:ln>
                  <a:solidFill>
                    <a:srgbClr val="FFFFFF"/>
                  </a:solidFill>
                  <a:effectLst/>
                  <a:uLnTx/>
                  <a:uFillTx/>
                  <a:latin typeface="Arial" pitchFamily="34" charset="0"/>
                  <a:ea typeface="+mn-ea"/>
                  <a:cs typeface="Arial" pitchFamily="34" charset="0"/>
                </a:rPr>
                <a:t>Dashboards</a:t>
              </a:r>
            </a:p>
            <a:p>
              <a:pPr marL="0" marR="0" lvl="0" indent="0" defTabSz="914377" rtl="0" eaLnBrk="1" fontAlgn="base" latinLnBrk="0" hangingPunct="1">
                <a:lnSpc>
                  <a:spcPct val="100000"/>
                </a:lnSpc>
                <a:spcBef>
                  <a:spcPts val="1280"/>
                </a:spcBef>
                <a:spcAft>
                  <a:spcPct val="0"/>
                </a:spcAft>
                <a:buClr>
                  <a:srgbClr val="6D6E70"/>
                </a:buClr>
                <a:buSzPct val="90000"/>
                <a:buFont typeface="Wingdings" pitchFamily="2" charset="2"/>
                <a:buNone/>
                <a:tabLst/>
                <a:defRPr/>
              </a:pPr>
              <a:endParaRPr kumimoji="0" lang="en-US" sz="1200" b="1" i="0" u="none" strike="noStrike" kern="0" cap="none" spc="0" normalizeH="0" baseline="0" noProof="0" dirty="0">
                <a:ln>
                  <a:noFill/>
                </a:ln>
                <a:solidFill>
                  <a:srgbClr val="FFFFFF"/>
                </a:solidFill>
                <a:effectLst/>
                <a:uLnTx/>
                <a:uFillTx/>
                <a:latin typeface="Arial" pitchFamily="34" charset="0"/>
                <a:ea typeface="+mn-ea"/>
                <a:cs typeface="Arial" pitchFamily="34" charset="0"/>
              </a:endParaRPr>
            </a:p>
            <a:p>
              <a:pPr marL="0" marR="0" lvl="0" indent="0" defTabSz="914377" rtl="0" eaLnBrk="1" fontAlgn="base" latinLnBrk="0" hangingPunct="1">
                <a:lnSpc>
                  <a:spcPct val="100000"/>
                </a:lnSpc>
                <a:spcBef>
                  <a:spcPts val="1280"/>
                </a:spcBef>
                <a:spcAft>
                  <a:spcPct val="0"/>
                </a:spcAft>
                <a:buClr>
                  <a:srgbClr val="6D6E70"/>
                </a:buClr>
                <a:buSzPct val="90000"/>
                <a:buFont typeface="Wingdings" pitchFamily="2" charset="2"/>
                <a:buNone/>
                <a:tabLst/>
                <a:defRPr/>
              </a:pPr>
              <a:endParaRPr lang="en-US" sz="1400" b="1" kern="0" dirty="0">
                <a:solidFill>
                  <a:srgbClr val="FFFFFF"/>
                </a:solidFill>
              </a:endParaRPr>
            </a:p>
          </p:txBody>
        </p:sp>
        <p:sp>
          <p:nvSpPr>
            <p:cNvPr id="40" name="Content Placeholder 3">
              <a:extLst>
                <a:ext uri="{FF2B5EF4-FFF2-40B4-BE49-F238E27FC236}">
                  <a16:creationId xmlns:a16="http://schemas.microsoft.com/office/drawing/2014/main" id="{D5BBFEB7-2E07-3F40-A58A-6DE6D9FB6D42}"/>
                </a:ext>
              </a:extLst>
            </p:cNvPr>
            <p:cNvSpPr txBox="1">
              <a:spLocks/>
            </p:cNvSpPr>
            <p:nvPr/>
          </p:nvSpPr>
          <p:spPr>
            <a:xfrm>
              <a:off x="8839200" y="2428643"/>
              <a:ext cx="2980961" cy="3448958"/>
            </a:xfrm>
            <a:prstGeom prst="rect">
              <a:avLst/>
            </a:prstGeom>
            <a:solidFill>
              <a:schemeClr val="accent2">
                <a:lumMod val="60000"/>
                <a:lumOff val="40000"/>
              </a:schemeClr>
            </a:solidFill>
          </p:spPr>
          <p:txBody>
            <a:bodyPr/>
            <a:lstStyle>
              <a:lvl1pPr marL="173034" indent="-173034" algn="l" rtl="0" eaLnBrk="1" fontAlgn="base" hangingPunct="1">
                <a:lnSpc>
                  <a:spcPct val="100000"/>
                </a:lnSpc>
                <a:spcBef>
                  <a:spcPts val="960"/>
                </a:spcBef>
                <a:spcAft>
                  <a:spcPct val="0"/>
                </a:spcAft>
                <a:buClr>
                  <a:srgbClr val="6D6E70"/>
                </a:buClr>
                <a:buSzPct val="90000"/>
                <a:buFont typeface="Wingdings" pitchFamily="2" charset="2"/>
                <a:buChar char="§"/>
                <a:defRPr sz="1600">
                  <a:solidFill>
                    <a:schemeClr val="tx2"/>
                  </a:solidFill>
                  <a:latin typeface="Arial" pitchFamily="34" charset="0"/>
                  <a:ea typeface="+mn-ea"/>
                  <a:cs typeface="Arial" pitchFamily="34" charset="0"/>
                </a:defRPr>
              </a:lvl1pPr>
              <a:lvl2pPr marL="509575" indent="-163509" algn="l" rtl="0" eaLnBrk="1" fontAlgn="base" hangingPunct="1">
                <a:lnSpc>
                  <a:spcPct val="100000"/>
                </a:lnSpc>
                <a:spcBef>
                  <a:spcPts val="600"/>
                </a:spcBef>
                <a:spcAft>
                  <a:spcPct val="0"/>
                </a:spcAft>
                <a:buClr>
                  <a:srgbClr val="6D6E70"/>
                </a:buClr>
                <a:buSzPct val="90000"/>
                <a:buFont typeface="Arial" charset="0"/>
                <a:buChar char="–"/>
                <a:defRPr sz="1600">
                  <a:solidFill>
                    <a:schemeClr val="tx2"/>
                  </a:solidFill>
                  <a:latin typeface="Arial" pitchFamily="34" charset="0"/>
                  <a:cs typeface="Arial" pitchFamily="34" charset="0"/>
                </a:defRPr>
              </a:lvl2pPr>
              <a:lvl3pPr marL="855641" indent="-173034" algn="l" rtl="0" eaLnBrk="1" fontAlgn="base" hangingPunct="1">
                <a:lnSpc>
                  <a:spcPct val="100000"/>
                </a:lnSpc>
                <a:spcBef>
                  <a:spcPts val="400"/>
                </a:spcBef>
                <a:spcAft>
                  <a:spcPct val="0"/>
                </a:spcAft>
                <a:buClr>
                  <a:srgbClr val="6D6E70"/>
                </a:buClr>
                <a:buSzPct val="90000"/>
                <a:buFont typeface="Wingdings" pitchFamily="2" charset="2"/>
                <a:buChar char="§"/>
                <a:defRPr sz="1600">
                  <a:solidFill>
                    <a:schemeClr val="tx2"/>
                  </a:solidFill>
                  <a:latin typeface="Arial" pitchFamily="34" charset="0"/>
                  <a:cs typeface="Arial" pitchFamily="34" charset="0"/>
                </a:defRPr>
              </a:lvl3pPr>
              <a:lvl4pPr marL="1203295" indent="-173034" algn="l" rtl="0" eaLnBrk="1" fontAlgn="base" hangingPunct="1">
                <a:lnSpc>
                  <a:spcPct val="100000"/>
                </a:lnSpc>
                <a:spcBef>
                  <a:spcPct val="20000"/>
                </a:spcBef>
                <a:spcAft>
                  <a:spcPct val="0"/>
                </a:spcAft>
                <a:buClr>
                  <a:schemeClr val="bg1"/>
                </a:buClr>
                <a:defRPr sz="1600">
                  <a:solidFill>
                    <a:schemeClr val="tx2"/>
                  </a:solidFill>
                  <a:latin typeface="Arial" charset="0"/>
                </a:defRPr>
              </a:lvl4pPr>
              <a:lvl5pPr marL="1539836" indent="-163509" algn="l" rtl="0" eaLnBrk="1" fontAlgn="base" hangingPunct="1">
                <a:lnSpc>
                  <a:spcPct val="100000"/>
                </a:lnSpc>
                <a:spcBef>
                  <a:spcPct val="20000"/>
                </a:spcBef>
                <a:spcAft>
                  <a:spcPct val="0"/>
                </a:spcAft>
                <a:buClr>
                  <a:schemeClr val="bg1"/>
                </a:buClr>
                <a:buChar char="»"/>
                <a:defRPr sz="1600">
                  <a:solidFill>
                    <a:schemeClr val="tx2"/>
                  </a:solidFill>
                  <a:latin typeface="Arial" charset="0"/>
                </a:defRPr>
              </a:lvl5pPr>
              <a:lvl6pPr marL="1997025" indent="-163509" algn="l" rtl="0" eaLnBrk="1" fontAlgn="base" hangingPunct="1">
                <a:spcBef>
                  <a:spcPct val="20000"/>
                </a:spcBef>
                <a:spcAft>
                  <a:spcPct val="0"/>
                </a:spcAft>
                <a:buClr>
                  <a:schemeClr val="bg1"/>
                </a:buClr>
                <a:buChar char="»"/>
                <a:defRPr sz="1600">
                  <a:solidFill>
                    <a:schemeClr val="bg1"/>
                  </a:solidFill>
                  <a:latin typeface="Arial" charset="0"/>
                </a:defRPr>
              </a:lvl6pPr>
              <a:lvl7pPr marL="2454213" indent="-163509" algn="l" rtl="0" eaLnBrk="1" fontAlgn="base" hangingPunct="1">
                <a:spcBef>
                  <a:spcPct val="20000"/>
                </a:spcBef>
                <a:spcAft>
                  <a:spcPct val="0"/>
                </a:spcAft>
                <a:buClr>
                  <a:schemeClr val="bg1"/>
                </a:buClr>
                <a:buChar char="»"/>
                <a:defRPr sz="1600">
                  <a:solidFill>
                    <a:schemeClr val="bg1"/>
                  </a:solidFill>
                  <a:latin typeface="Arial" charset="0"/>
                </a:defRPr>
              </a:lvl7pPr>
              <a:lvl8pPr marL="2911402" indent="-163509" algn="l" rtl="0" eaLnBrk="1" fontAlgn="base" hangingPunct="1">
                <a:spcBef>
                  <a:spcPct val="20000"/>
                </a:spcBef>
                <a:spcAft>
                  <a:spcPct val="0"/>
                </a:spcAft>
                <a:buClr>
                  <a:schemeClr val="bg1"/>
                </a:buClr>
                <a:buChar char="»"/>
                <a:defRPr sz="1600">
                  <a:solidFill>
                    <a:schemeClr val="bg1"/>
                  </a:solidFill>
                  <a:latin typeface="Arial" charset="0"/>
                </a:defRPr>
              </a:lvl8pPr>
              <a:lvl9pPr marL="3368590" indent="-163509" algn="l" rtl="0" eaLnBrk="1" fontAlgn="base" hangingPunct="1">
                <a:spcBef>
                  <a:spcPct val="20000"/>
                </a:spcBef>
                <a:spcAft>
                  <a:spcPct val="0"/>
                </a:spcAft>
                <a:buClr>
                  <a:schemeClr val="bg1"/>
                </a:buClr>
                <a:buChar char="»"/>
                <a:defRPr sz="1600">
                  <a:solidFill>
                    <a:schemeClr val="bg1"/>
                  </a:solidFill>
                  <a:latin typeface="Arial" charset="0"/>
                </a:defRPr>
              </a:lvl9pPr>
            </a:lstStyle>
            <a:p>
              <a:pPr marL="0" marR="0" lvl="0" indent="0" algn="l" defTabSz="914377" rtl="0" eaLnBrk="1" fontAlgn="base" latinLnBrk="0" hangingPunct="1">
                <a:lnSpc>
                  <a:spcPct val="100000"/>
                </a:lnSpc>
                <a:spcBef>
                  <a:spcPts val="1280"/>
                </a:spcBef>
                <a:spcAft>
                  <a:spcPct val="0"/>
                </a:spcAft>
                <a:buClr>
                  <a:srgbClr val="6D6E70"/>
                </a:buClr>
                <a:buSzPct val="90000"/>
                <a:buFont typeface="Wingdings" pitchFamily="2" charset="2"/>
                <a:buNone/>
                <a:tabLst/>
                <a:defRPr/>
              </a:pPr>
              <a:r>
                <a:rPr kumimoji="0" lang="en-US" sz="1400" b="1" i="0" u="none" strike="noStrike" kern="0" cap="none" spc="0" normalizeH="0" baseline="0" noProof="0" dirty="0">
                  <a:ln>
                    <a:noFill/>
                  </a:ln>
                  <a:solidFill>
                    <a:srgbClr val="FFFFFF"/>
                  </a:solidFill>
                  <a:effectLst/>
                  <a:uLnTx/>
                  <a:uFillTx/>
                  <a:latin typeface="Arial" pitchFamily="34" charset="0"/>
                  <a:ea typeface="+mn-ea"/>
                  <a:cs typeface="Arial" pitchFamily="34" charset="0"/>
                </a:rPr>
                <a:t>Guided Work</a:t>
              </a:r>
            </a:p>
            <a:p>
              <a:pPr marL="0" marR="0" lvl="0" indent="0" algn="l" defTabSz="914377" rtl="0" eaLnBrk="1" fontAlgn="base" latinLnBrk="0" hangingPunct="1">
                <a:lnSpc>
                  <a:spcPct val="100000"/>
                </a:lnSpc>
                <a:spcBef>
                  <a:spcPts val="1280"/>
                </a:spcBef>
                <a:spcAft>
                  <a:spcPct val="0"/>
                </a:spcAft>
                <a:buClr>
                  <a:srgbClr val="6D6E70"/>
                </a:buClr>
                <a:buSzPct val="90000"/>
                <a:buFont typeface="Wingdings" pitchFamily="2" charset="2"/>
                <a:buNone/>
                <a:tabLst/>
                <a:defRPr/>
              </a:pPr>
              <a:endParaRPr kumimoji="0" lang="en-US" sz="1400" b="1" i="0" u="none" strike="noStrike" kern="0" cap="none" spc="0" normalizeH="0" baseline="0" noProof="0" dirty="0">
                <a:ln>
                  <a:noFill/>
                </a:ln>
                <a:solidFill>
                  <a:srgbClr val="FFFFFF"/>
                </a:solidFill>
                <a:effectLst/>
                <a:uLnTx/>
                <a:uFillTx/>
                <a:latin typeface="Arial" pitchFamily="34" charset="0"/>
                <a:ea typeface="+mn-ea"/>
                <a:cs typeface="Arial" pitchFamily="34" charset="0"/>
              </a:endParaRPr>
            </a:p>
            <a:p>
              <a:pPr marL="0" marR="0" lvl="0" indent="0" algn="l" defTabSz="914377" rtl="0" eaLnBrk="1" fontAlgn="auto" latinLnBrk="0" hangingPunct="1">
                <a:lnSpc>
                  <a:spcPct val="100000"/>
                </a:lnSpc>
                <a:spcBef>
                  <a:spcPts val="0"/>
                </a:spcBef>
                <a:spcAft>
                  <a:spcPts val="0"/>
                </a:spcAft>
                <a:buClrTx/>
                <a:buSzTx/>
                <a:buFont typeface="Wingdings" pitchFamily="2" charset="2"/>
                <a:buNone/>
                <a:tabLst/>
                <a:defRPr/>
              </a:pPr>
              <a:endParaRPr kumimoji="0" lang="en-US" sz="1200" b="0" i="1" u="none" strike="noStrike" kern="0" cap="none" spc="0" normalizeH="0" baseline="0" noProof="0" dirty="0">
                <a:ln>
                  <a:noFill/>
                </a:ln>
                <a:solidFill>
                  <a:srgbClr val="FFFFFF"/>
                </a:solidFill>
                <a:effectLst/>
                <a:uLnTx/>
                <a:uFillTx/>
                <a:latin typeface="IBM Plex Sans"/>
                <a:ea typeface="+mn-ea"/>
                <a:cs typeface="Arial" pitchFamily="34" charset="0"/>
              </a:endParaRPr>
            </a:p>
            <a:p>
              <a:pPr marL="0" marR="0" lvl="0" indent="0" algn="l" defTabSz="914377" rtl="0" eaLnBrk="1" fontAlgn="auto" latinLnBrk="0" hangingPunct="1">
                <a:lnSpc>
                  <a:spcPct val="100000"/>
                </a:lnSpc>
                <a:spcBef>
                  <a:spcPts val="0"/>
                </a:spcBef>
                <a:spcAft>
                  <a:spcPts val="0"/>
                </a:spcAft>
                <a:buClrTx/>
                <a:buSzTx/>
                <a:buFont typeface="Wingdings" pitchFamily="2" charset="2"/>
                <a:buNone/>
                <a:tabLst/>
                <a:defRPr/>
              </a:pPr>
              <a:endParaRPr lang="en-US" sz="1200" i="1" kern="0" dirty="0">
                <a:solidFill>
                  <a:srgbClr val="FFFFFF"/>
                </a:solidFill>
                <a:latin typeface="IBM Plex Sans"/>
              </a:endParaRPr>
            </a:p>
            <a:p>
              <a:pPr marL="0" marR="0" lvl="0" indent="0" algn="l" defTabSz="914377" rtl="0" eaLnBrk="1" fontAlgn="auto" latinLnBrk="0" hangingPunct="1">
                <a:lnSpc>
                  <a:spcPct val="100000"/>
                </a:lnSpc>
                <a:spcBef>
                  <a:spcPts val="0"/>
                </a:spcBef>
                <a:spcAft>
                  <a:spcPts val="0"/>
                </a:spcAft>
                <a:buClrTx/>
                <a:buSzTx/>
                <a:buFont typeface="Wingdings" pitchFamily="2" charset="2"/>
                <a:buNone/>
                <a:tabLst/>
                <a:defRPr/>
              </a:pPr>
              <a:endParaRPr kumimoji="0" lang="en-US" sz="1200" b="0" i="1" u="none" strike="noStrike" kern="0" cap="none" spc="0" normalizeH="0" baseline="0" noProof="0" dirty="0">
                <a:ln>
                  <a:noFill/>
                </a:ln>
                <a:solidFill>
                  <a:srgbClr val="FFFFFF"/>
                </a:solidFill>
                <a:effectLst/>
                <a:uLnTx/>
                <a:uFillTx/>
                <a:latin typeface="IBM Plex Sans"/>
                <a:ea typeface="+mn-ea"/>
                <a:cs typeface="Arial" pitchFamily="34" charset="0"/>
              </a:endParaRPr>
            </a:p>
            <a:p>
              <a:pPr marL="0" marR="0" lvl="0" indent="0" algn="l" defTabSz="914377" rtl="0" eaLnBrk="1" fontAlgn="base" latinLnBrk="0" hangingPunct="1">
                <a:lnSpc>
                  <a:spcPct val="100000"/>
                </a:lnSpc>
                <a:spcBef>
                  <a:spcPts val="1280"/>
                </a:spcBef>
                <a:spcAft>
                  <a:spcPct val="0"/>
                </a:spcAft>
                <a:buClr>
                  <a:srgbClr val="6D6E70"/>
                </a:buClr>
                <a:buSzPct val="90000"/>
                <a:buFont typeface="Wingdings" pitchFamily="2" charset="2"/>
                <a:buNone/>
                <a:tabLst/>
                <a:defRPr/>
              </a:pPr>
              <a:endParaRPr kumimoji="0" lang="en-US" sz="1400" b="1" i="0" u="none" strike="noStrike" kern="0" cap="none" spc="0" normalizeH="0" baseline="0" noProof="0" dirty="0">
                <a:ln>
                  <a:noFill/>
                </a:ln>
                <a:solidFill>
                  <a:srgbClr val="FFFFFF"/>
                </a:solidFill>
                <a:effectLst/>
                <a:uLnTx/>
                <a:uFillTx/>
                <a:latin typeface="Arial" pitchFamily="34" charset="0"/>
                <a:ea typeface="+mn-ea"/>
                <a:cs typeface="Arial" pitchFamily="34" charset="0"/>
              </a:endParaRPr>
            </a:p>
          </p:txBody>
        </p:sp>
        <p:sp>
          <p:nvSpPr>
            <p:cNvPr id="41" name="Rectangle 40">
              <a:extLst>
                <a:ext uri="{FF2B5EF4-FFF2-40B4-BE49-F238E27FC236}">
                  <a16:creationId xmlns:a16="http://schemas.microsoft.com/office/drawing/2014/main" id="{AA21E967-F2CA-E445-8125-D55746A87341}"/>
                </a:ext>
              </a:extLst>
            </p:cNvPr>
            <p:cNvSpPr/>
            <p:nvPr/>
          </p:nvSpPr>
          <p:spPr>
            <a:xfrm>
              <a:off x="2977552" y="4589497"/>
              <a:ext cx="2521332" cy="869118"/>
            </a:xfrm>
            <a:prstGeom prst="rect">
              <a:avLst/>
            </a:prstGeom>
          </p:spPr>
          <p:txBody>
            <a:bodyPr wrap="square">
              <a:spAutoFit/>
            </a:bodyPr>
            <a:lstStyle/>
            <a:p>
              <a:pPr lvl="0" defTabSz="914377">
                <a:spcBef>
                  <a:spcPts val="1280"/>
                </a:spcBef>
                <a:defRPr/>
              </a:pPr>
              <a:r>
                <a:rPr lang="en-US" sz="1200" i="1" kern="0" dirty="0">
                  <a:solidFill>
                    <a:srgbClr val="FFFFFF"/>
                  </a:solidFill>
                </a:rPr>
                <a:t>Collect and aggregate operational data</a:t>
              </a:r>
            </a:p>
          </p:txBody>
        </p:sp>
        <p:sp>
          <p:nvSpPr>
            <p:cNvPr id="42" name="Rectangle 41">
              <a:extLst>
                <a:ext uri="{FF2B5EF4-FFF2-40B4-BE49-F238E27FC236}">
                  <a16:creationId xmlns:a16="http://schemas.microsoft.com/office/drawing/2014/main" id="{050B5847-1F77-0E46-8AE7-30310C6E59D8}"/>
                </a:ext>
              </a:extLst>
            </p:cNvPr>
            <p:cNvSpPr/>
            <p:nvPr/>
          </p:nvSpPr>
          <p:spPr>
            <a:xfrm>
              <a:off x="6317867" y="4589497"/>
              <a:ext cx="2521332" cy="869118"/>
            </a:xfrm>
            <a:prstGeom prst="rect">
              <a:avLst/>
            </a:prstGeom>
          </p:spPr>
          <p:txBody>
            <a:bodyPr wrap="square">
              <a:spAutoFit/>
            </a:bodyPr>
            <a:lstStyle/>
            <a:p>
              <a:pPr lvl="0" defTabSz="914377" fontAlgn="base">
                <a:spcBef>
                  <a:spcPts val="1280"/>
                </a:spcBef>
                <a:spcAft>
                  <a:spcPct val="0"/>
                </a:spcAft>
                <a:buClr>
                  <a:srgbClr val="6D6E70"/>
                </a:buClr>
                <a:buSzPct val="90000"/>
                <a:defRPr/>
              </a:pPr>
              <a:r>
                <a:rPr lang="en-US" sz="1200" i="1" kern="0" dirty="0">
                  <a:solidFill>
                    <a:srgbClr val="FFFFFF"/>
                  </a:solidFill>
                  <a:cs typeface="Arial" pitchFamily="34" charset="0"/>
                </a:rPr>
                <a:t>Visualize and monitor operations</a:t>
              </a:r>
            </a:p>
          </p:txBody>
        </p:sp>
        <p:sp>
          <p:nvSpPr>
            <p:cNvPr id="43" name="Rectangle 42">
              <a:extLst>
                <a:ext uri="{FF2B5EF4-FFF2-40B4-BE49-F238E27FC236}">
                  <a16:creationId xmlns:a16="http://schemas.microsoft.com/office/drawing/2014/main" id="{C740C70B-1B00-264F-A7C8-34E28D10C1E2}"/>
                </a:ext>
              </a:extLst>
            </p:cNvPr>
            <p:cNvSpPr/>
            <p:nvPr/>
          </p:nvSpPr>
          <p:spPr>
            <a:xfrm>
              <a:off x="8964113" y="4589496"/>
              <a:ext cx="2731136" cy="869118"/>
            </a:xfrm>
            <a:prstGeom prst="rect">
              <a:avLst/>
            </a:prstGeom>
          </p:spPr>
          <p:txBody>
            <a:bodyPr wrap="square">
              <a:spAutoFit/>
            </a:bodyPr>
            <a:lstStyle/>
            <a:p>
              <a:pPr lvl="0" defTabSz="914377" fontAlgn="base">
                <a:spcBef>
                  <a:spcPts val="1280"/>
                </a:spcBef>
                <a:spcAft>
                  <a:spcPct val="0"/>
                </a:spcAft>
                <a:buClr>
                  <a:srgbClr val="6D6E70"/>
                </a:buClr>
                <a:buSzPct val="90000"/>
                <a:defRPr/>
              </a:pPr>
              <a:r>
                <a:rPr lang="en-US" sz="1200" i="1" kern="0" dirty="0">
                  <a:solidFill>
                    <a:srgbClr val="FFFFFF"/>
                  </a:solidFill>
                  <a:cs typeface="Arial" pitchFamily="34" charset="0"/>
                </a:rPr>
                <a:t>Learn , predict and recommend</a:t>
              </a:r>
            </a:p>
          </p:txBody>
        </p:sp>
        <p:sp>
          <p:nvSpPr>
            <p:cNvPr id="44" name="Content Placeholder 4">
              <a:extLst>
                <a:ext uri="{FF2B5EF4-FFF2-40B4-BE49-F238E27FC236}">
                  <a16:creationId xmlns:a16="http://schemas.microsoft.com/office/drawing/2014/main" id="{AE6CCB38-9D7B-0846-A5C6-AD348803DF93}"/>
                </a:ext>
              </a:extLst>
            </p:cNvPr>
            <p:cNvSpPr txBox="1">
              <a:spLocks/>
            </p:cNvSpPr>
            <p:nvPr/>
          </p:nvSpPr>
          <p:spPr>
            <a:xfrm>
              <a:off x="689698" y="5313563"/>
              <a:ext cx="2093557" cy="564038"/>
            </a:xfrm>
            <a:prstGeom prst="rect">
              <a:avLst/>
            </a:prstGeom>
            <a:solidFill>
              <a:schemeClr val="accent6"/>
            </a:solidFill>
          </p:spPr>
          <p:txBody>
            <a:bodyPr/>
            <a:lstStyle>
              <a:lvl1pPr marL="173038" indent="-173038" algn="l" rtl="0" eaLnBrk="1" fontAlgn="base" hangingPunct="1">
                <a:lnSpc>
                  <a:spcPct val="100000"/>
                </a:lnSpc>
                <a:spcBef>
                  <a:spcPts val="960"/>
                </a:spcBef>
                <a:spcAft>
                  <a:spcPct val="0"/>
                </a:spcAft>
                <a:buClr>
                  <a:srgbClr val="6D6E70"/>
                </a:buClr>
                <a:buSzPct val="90000"/>
                <a:buFont typeface="Wingdings" pitchFamily="2" charset="2"/>
                <a:buChar char="§"/>
                <a:defRPr sz="1600">
                  <a:solidFill>
                    <a:schemeClr val="tx2"/>
                  </a:solidFill>
                  <a:latin typeface="Arial" pitchFamily="34" charset="0"/>
                  <a:ea typeface="+mn-ea"/>
                  <a:cs typeface="Arial" pitchFamily="34" charset="0"/>
                </a:defRPr>
              </a:lvl1pPr>
              <a:lvl2pPr marL="509588" indent="-163513" algn="l" rtl="0" eaLnBrk="1" fontAlgn="base" hangingPunct="1">
                <a:lnSpc>
                  <a:spcPct val="100000"/>
                </a:lnSpc>
                <a:spcBef>
                  <a:spcPts val="600"/>
                </a:spcBef>
                <a:spcAft>
                  <a:spcPct val="0"/>
                </a:spcAft>
                <a:buClr>
                  <a:srgbClr val="6D6E70"/>
                </a:buClr>
                <a:buSzPct val="90000"/>
                <a:buFont typeface="Arial" charset="0"/>
                <a:buChar char="–"/>
                <a:defRPr sz="1600">
                  <a:solidFill>
                    <a:schemeClr val="tx2"/>
                  </a:solidFill>
                  <a:latin typeface="Arial" pitchFamily="34" charset="0"/>
                  <a:cs typeface="Arial" pitchFamily="34" charset="0"/>
                </a:defRPr>
              </a:lvl2pPr>
              <a:lvl3pPr marL="855663" indent="-173038" algn="l" rtl="0" eaLnBrk="1" fontAlgn="base" hangingPunct="1">
                <a:lnSpc>
                  <a:spcPct val="100000"/>
                </a:lnSpc>
                <a:spcBef>
                  <a:spcPts val="400"/>
                </a:spcBef>
                <a:spcAft>
                  <a:spcPct val="0"/>
                </a:spcAft>
                <a:buClr>
                  <a:srgbClr val="6D6E70"/>
                </a:buClr>
                <a:buSzPct val="90000"/>
                <a:buFont typeface="Wingdings" pitchFamily="2" charset="2"/>
                <a:buChar char="§"/>
                <a:defRPr sz="1600">
                  <a:solidFill>
                    <a:schemeClr val="tx2"/>
                  </a:solidFill>
                  <a:latin typeface="Arial" pitchFamily="34" charset="0"/>
                  <a:cs typeface="Arial" pitchFamily="34" charset="0"/>
                </a:defRPr>
              </a:lvl3pPr>
              <a:lvl4pPr marL="1203325" indent="-173038" algn="l" rtl="0" eaLnBrk="1" fontAlgn="base" hangingPunct="1">
                <a:lnSpc>
                  <a:spcPct val="100000"/>
                </a:lnSpc>
                <a:spcBef>
                  <a:spcPct val="20000"/>
                </a:spcBef>
                <a:spcAft>
                  <a:spcPct val="0"/>
                </a:spcAft>
                <a:buClr>
                  <a:schemeClr val="bg1"/>
                </a:buClr>
                <a:defRPr sz="1600">
                  <a:solidFill>
                    <a:schemeClr val="tx2"/>
                  </a:solidFill>
                  <a:latin typeface="Arial" charset="0"/>
                </a:defRPr>
              </a:lvl4pPr>
              <a:lvl5pPr marL="1539875" indent="-163513" algn="l" rtl="0" eaLnBrk="1" fontAlgn="base" hangingPunct="1">
                <a:lnSpc>
                  <a:spcPct val="100000"/>
                </a:lnSpc>
                <a:spcBef>
                  <a:spcPct val="20000"/>
                </a:spcBef>
                <a:spcAft>
                  <a:spcPct val="0"/>
                </a:spcAft>
                <a:buClr>
                  <a:schemeClr val="bg1"/>
                </a:buClr>
                <a:buChar char="»"/>
                <a:defRPr sz="1600">
                  <a:solidFill>
                    <a:schemeClr val="tx2"/>
                  </a:solidFill>
                  <a:latin typeface="Arial" charset="0"/>
                </a:defRPr>
              </a:lvl5pPr>
              <a:lvl6pPr marL="1997075" indent="-163513" algn="l" rtl="0" eaLnBrk="1" fontAlgn="base" hangingPunct="1">
                <a:spcBef>
                  <a:spcPct val="20000"/>
                </a:spcBef>
                <a:spcAft>
                  <a:spcPct val="0"/>
                </a:spcAft>
                <a:buClr>
                  <a:schemeClr val="bg1"/>
                </a:buClr>
                <a:buChar char="»"/>
                <a:defRPr sz="1600">
                  <a:solidFill>
                    <a:schemeClr val="bg1"/>
                  </a:solidFill>
                  <a:latin typeface="Arial" charset="0"/>
                </a:defRPr>
              </a:lvl6pPr>
              <a:lvl7pPr marL="2454275" indent="-163513" algn="l" rtl="0" eaLnBrk="1" fontAlgn="base" hangingPunct="1">
                <a:spcBef>
                  <a:spcPct val="20000"/>
                </a:spcBef>
                <a:spcAft>
                  <a:spcPct val="0"/>
                </a:spcAft>
                <a:buClr>
                  <a:schemeClr val="bg1"/>
                </a:buClr>
                <a:buChar char="»"/>
                <a:defRPr sz="1600">
                  <a:solidFill>
                    <a:schemeClr val="bg1"/>
                  </a:solidFill>
                  <a:latin typeface="Arial" charset="0"/>
                </a:defRPr>
              </a:lvl7pPr>
              <a:lvl8pPr marL="2911475" indent="-163513" algn="l" rtl="0" eaLnBrk="1" fontAlgn="base" hangingPunct="1">
                <a:spcBef>
                  <a:spcPct val="20000"/>
                </a:spcBef>
                <a:spcAft>
                  <a:spcPct val="0"/>
                </a:spcAft>
                <a:buClr>
                  <a:schemeClr val="bg1"/>
                </a:buClr>
                <a:buChar char="»"/>
                <a:defRPr sz="1600">
                  <a:solidFill>
                    <a:schemeClr val="bg1"/>
                  </a:solidFill>
                  <a:latin typeface="Arial" charset="0"/>
                </a:defRPr>
              </a:lvl8pPr>
              <a:lvl9pPr marL="3368675" indent="-163513" algn="l" rtl="0" eaLnBrk="1" fontAlgn="base" hangingPunct="1">
                <a:spcBef>
                  <a:spcPct val="20000"/>
                </a:spcBef>
                <a:spcAft>
                  <a:spcPct val="0"/>
                </a:spcAft>
                <a:buClr>
                  <a:schemeClr val="bg1"/>
                </a:buClr>
                <a:buChar char="»"/>
                <a:defRPr sz="1600">
                  <a:solidFill>
                    <a:schemeClr val="bg1"/>
                  </a:solidFill>
                  <a:latin typeface="Arial" charset="0"/>
                </a:defRPr>
              </a:lvl9pPr>
            </a:lstStyle>
            <a:p>
              <a:pPr marL="0" marR="0" lvl="0" indent="0" algn="ctr" defTabSz="914377" rtl="0" eaLnBrk="1" fontAlgn="base" latinLnBrk="0" hangingPunct="1">
                <a:lnSpc>
                  <a:spcPct val="100000"/>
                </a:lnSpc>
                <a:spcBef>
                  <a:spcPts val="1280"/>
                </a:spcBef>
                <a:spcAft>
                  <a:spcPct val="0"/>
                </a:spcAft>
                <a:buClr>
                  <a:srgbClr val="6D6E70"/>
                </a:buClr>
                <a:buSzPct val="90000"/>
                <a:buFont typeface="Wingdings" pitchFamily="2" charset="2"/>
                <a:buNone/>
                <a:tabLst/>
                <a:defRPr/>
              </a:pPr>
              <a:r>
                <a:rPr kumimoji="0" lang="en-US" sz="1200" i="1" u="none" strike="noStrike" kern="0" cap="none" spc="0" normalizeH="0" baseline="0" noProof="0" dirty="0">
                  <a:ln>
                    <a:noFill/>
                  </a:ln>
                  <a:solidFill>
                    <a:srgbClr val="FFFFFF"/>
                  </a:solidFill>
                  <a:effectLst/>
                  <a:uLnTx/>
                  <a:uFillTx/>
                  <a:latin typeface="Arial" pitchFamily="34" charset="0"/>
                  <a:ea typeface="+mn-ea"/>
                  <a:cs typeface="Arial" pitchFamily="34" charset="0"/>
                </a:rPr>
                <a:t>Siloed Data</a:t>
              </a:r>
            </a:p>
            <a:p>
              <a:pPr marL="0" marR="0" lvl="0" indent="0" algn="ctr" defTabSz="914377" rtl="0" eaLnBrk="1" fontAlgn="base" latinLnBrk="0" hangingPunct="1">
                <a:lnSpc>
                  <a:spcPct val="100000"/>
                </a:lnSpc>
                <a:spcBef>
                  <a:spcPts val="1280"/>
                </a:spcBef>
                <a:spcAft>
                  <a:spcPct val="0"/>
                </a:spcAft>
                <a:buClr>
                  <a:srgbClr val="6D6E70"/>
                </a:buClr>
                <a:buSzPct val="90000"/>
                <a:buFont typeface="Wingdings" pitchFamily="2" charset="2"/>
                <a:buNone/>
                <a:tabLst/>
                <a:defRPr/>
              </a:pPr>
              <a:endParaRPr lang="en-US" sz="500" i="1" kern="0" dirty="0">
                <a:solidFill>
                  <a:srgbClr val="FFFFFF"/>
                </a:solidFill>
              </a:endParaRPr>
            </a:p>
          </p:txBody>
        </p:sp>
        <p:sp>
          <p:nvSpPr>
            <p:cNvPr id="45" name="Pentagon 44">
              <a:extLst>
                <a:ext uri="{FF2B5EF4-FFF2-40B4-BE49-F238E27FC236}">
                  <a16:creationId xmlns:a16="http://schemas.microsoft.com/office/drawing/2014/main" id="{8370554D-DADD-A74D-8AC7-C4EF86DD010F}"/>
                </a:ext>
              </a:extLst>
            </p:cNvPr>
            <p:cNvSpPr/>
            <p:nvPr/>
          </p:nvSpPr>
          <p:spPr>
            <a:xfrm>
              <a:off x="2809852" y="5936673"/>
              <a:ext cx="7657981" cy="363695"/>
            </a:xfrm>
            <a:prstGeom prst="homePlate">
              <a:avLst/>
            </a:prstGeom>
            <a:solidFill>
              <a:srgbClr val="0070C0"/>
            </a:solidFill>
            <a:ln>
              <a:noFill/>
            </a:ln>
          </p:spPr>
          <p:txBody>
            <a:bodyPr wrap="square" lIns="0" tIns="0" rIns="0" bIns="0" rtlCol="0" anchor="ctr">
              <a:noAutofit/>
            </a:bodyPr>
            <a:lstStyle/>
            <a:p>
              <a:pPr algn="ctr"/>
              <a:r>
                <a:rPr lang="en-US" sz="1100" b="1" dirty="0">
                  <a:solidFill>
                    <a:schemeClr val="bg2"/>
                  </a:solidFill>
                  <a:latin typeface="Arial"/>
                  <a:cs typeface="Arial"/>
                </a:rPr>
                <a:t>Business Automation Insight</a:t>
              </a:r>
            </a:p>
          </p:txBody>
        </p:sp>
      </p:grpSp>
    </p:spTree>
    <p:extLst>
      <p:ext uri="{BB962C8B-B14F-4D97-AF65-F5344CB8AC3E}">
        <p14:creationId xmlns:p14="http://schemas.microsoft.com/office/powerpoint/2010/main" val="326418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95024"/>
          </a:xfrm>
        </p:spPr>
        <p:txBody>
          <a:bodyPr/>
          <a:lstStyle/>
          <a:p>
            <a:r>
              <a:rPr lang="en-US" dirty="0"/>
              <a:t>Business Operation Data</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13</a:t>
            </a:fld>
            <a:endParaRPr lang="en-US"/>
          </a:p>
        </p:txBody>
      </p:sp>
      <p:sp>
        <p:nvSpPr>
          <p:cNvPr id="10" name="Footer Placeholder 9"/>
          <p:cNvSpPr>
            <a:spLocks noGrp="1"/>
          </p:cNvSpPr>
          <p:nvPr>
            <p:ph type="ftr" sz="quarter" idx="11"/>
          </p:nvPr>
        </p:nvSpPr>
        <p:spPr/>
        <p:txBody>
          <a:bodyPr/>
          <a:lstStyle/>
          <a:p>
            <a:r>
              <a:rPr lang="de-DE" dirty="0"/>
              <a:t>Think 2019 / 7461 / Feb 15, 2019 / © 2019 IBM Corporation</a:t>
            </a:r>
            <a:endParaRPr lang="en-US" dirty="0"/>
          </a:p>
        </p:txBody>
      </p:sp>
      <p:grpSp>
        <p:nvGrpSpPr>
          <p:cNvPr id="54" name="Group 53">
            <a:extLst>
              <a:ext uri="{FF2B5EF4-FFF2-40B4-BE49-F238E27FC236}">
                <a16:creationId xmlns:a16="http://schemas.microsoft.com/office/drawing/2014/main" id="{1A3D7535-6BD2-3842-B536-2C8F6E94291F}"/>
              </a:ext>
            </a:extLst>
          </p:cNvPr>
          <p:cNvGrpSpPr/>
          <p:nvPr/>
        </p:nvGrpSpPr>
        <p:grpSpPr>
          <a:xfrm>
            <a:off x="410308" y="726831"/>
            <a:ext cx="7997492" cy="4352510"/>
            <a:chOff x="293355" y="728663"/>
            <a:chExt cx="11748599" cy="5706644"/>
          </a:xfrm>
        </p:grpSpPr>
        <p:sp>
          <p:nvSpPr>
            <p:cNvPr id="55" name="Rectangle 54">
              <a:extLst>
                <a:ext uri="{FF2B5EF4-FFF2-40B4-BE49-F238E27FC236}">
                  <a16:creationId xmlns:a16="http://schemas.microsoft.com/office/drawing/2014/main" id="{EDA4D7F4-5693-C74A-AE56-29CCA0F27726}"/>
                </a:ext>
              </a:extLst>
            </p:cNvPr>
            <p:cNvSpPr/>
            <p:nvPr/>
          </p:nvSpPr>
          <p:spPr>
            <a:xfrm>
              <a:off x="3028275" y="2098213"/>
              <a:ext cx="1689799" cy="3021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a:tabLst>
                  <a:tab pos="461951" algn="l"/>
                </a:tabLst>
              </a:pPr>
              <a:r>
                <a:rPr lang="en-US" sz="1100" dirty="0">
                  <a:solidFill>
                    <a:srgbClr val="00B0F0"/>
                  </a:solidFill>
                  <a:latin typeface="IBM Plex Sans" panose="020B0503050000000000" pitchFamily="34" charset="0"/>
                  <a:cs typeface="Arial" panose="020B0604020202020204" pitchFamily="34" charset="0"/>
                </a:rPr>
                <a:t>Tasks</a:t>
              </a:r>
            </a:p>
          </p:txBody>
        </p:sp>
        <p:cxnSp>
          <p:nvCxnSpPr>
            <p:cNvPr id="56" name="Straight Connector 55">
              <a:extLst>
                <a:ext uri="{FF2B5EF4-FFF2-40B4-BE49-F238E27FC236}">
                  <a16:creationId xmlns:a16="http://schemas.microsoft.com/office/drawing/2014/main" id="{01CE86E7-1973-AC4E-91EB-64EE28C14732}"/>
                </a:ext>
              </a:extLst>
            </p:cNvPr>
            <p:cNvCxnSpPr/>
            <p:nvPr/>
          </p:nvCxnSpPr>
          <p:spPr>
            <a:xfrm>
              <a:off x="4723559" y="1117191"/>
              <a:ext cx="0" cy="5019153"/>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D126FD58-0DF7-6F4A-B4EE-A4F861CFFD64}"/>
                </a:ext>
              </a:extLst>
            </p:cNvPr>
            <p:cNvSpPr/>
            <p:nvPr/>
          </p:nvSpPr>
          <p:spPr>
            <a:xfrm>
              <a:off x="3042759" y="2779346"/>
              <a:ext cx="1685811" cy="2118536"/>
            </a:xfrm>
            <a:prstGeom prst="rect">
              <a:avLst/>
            </a:prstGeom>
          </p:spPr>
          <p:txBody>
            <a:bodyPr wrap="square">
              <a:spAutoFit/>
            </a:bodyPr>
            <a:lstStyle/>
            <a:p>
              <a:pPr marL="168270" indent="-168270" defTabSz="914377">
                <a:buFont typeface="Arial"/>
                <a:buChar char="•"/>
                <a:tabLst>
                  <a:tab pos="461951" algn="l"/>
                </a:tabLst>
              </a:pPr>
              <a:r>
                <a:rPr lang="en-US" sz="1100" dirty="0">
                  <a:latin typeface="IBM Plex Sans" panose="020B0503050000000000" pitchFamily="34" charset="0"/>
                  <a:ea typeface=""/>
                  <a:cs typeface="Arial" panose="020B0604020202020204" pitchFamily="34" charset="0"/>
                </a:rPr>
                <a:t>Content-level and productivity data that bots generate</a:t>
              </a:r>
            </a:p>
            <a:p>
              <a:pPr defTabSz="914377">
                <a:tabLst>
                  <a:tab pos="461951" algn="l"/>
                </a:tabLst>
              </a:pPr>
              <a:endParaRPr lang="en-US" sz="1100" dirty="0">
                <a:latin typeface="IBM Plex Sans" panose="020B0503050000000000" pitchFamily="34" charset="0"/>
                <a:ea typeface=""/>
                <a:cs typeface="Arial" panose="020B0604020202020204" pitchFamily="34" charset="0"/>
              </a:endParaRPr>
            </a:p>
            <a:p>
              <a:pPr marL="168270" indent="-168270" defTabSz="914377">
                <a:buFont typeface="Arial"/>
                <a:buChar char="•"/>
                <a:tabLst>
                  <a:tab pos="461951" algn="l"/>
                </a:tabLst>
              </a:pPr>
              <a:endParaRPr lang="en-US" sz="1100" dirty="0">
                <a:latin typeface="IBM Plex Sans" panose="020B0503050000000000" pitchFamily="34" charset="0"/>
                <a:ea typeface=""/>
                <a:cs typeface="Arial" panose="020B0604020202020204" pitchFamily="34" charset="0"/>
              </a:endParaRPr>
            </a:p>
            <a:p>
              <a:pPr marL="168270" indent="-168270" defTabSz="914377">
                <a:buFont typeface="Arial"/>
                <a:buChar char="•"/>
                <a:tabLst>
                  <a:tab pos="461951" algn="l"/>
                </a:tabLst>
              </a:pPr>
              <a:endParaRPr lang="en-US" sz="1100" dirty="0">
                <a:latin typeface="IBM Plex Sans" panose="020B0503050000000000" pitchFamily="34" charset="0"/>
                <a:ea typeface=""/>
                <a:cs typeface="Arial" panose="020B0604020202020204" pitchFamily="34" charset="0"/>
              </a:endParaRPr>
            </a:p>
          </p:txBody>
        </p:sp>
        <p:sp>
          <p:nvSpPr>
            <p:cNvPr id="58" name="Rectangle 57">
              <a:extLst>
                <a:ext uri="{FF2B5EF4-FFF2-40B4-BE49-F238E27FC236}">
                  <a16:creationId xmlns:a16="http://schemas.microsoft.com/office/drawing/2014/main" id="{A40799B9-FA63-C045-AB42-B482134DD46D}"/>
                </a:ext>
              </a:extLst>
            </p:cNvPr>
            <p:cNvSpPr/>
            <p:nvPr/>
          </p:nvSpPr>
          <p:spPr>
            <a:xfrm>
              <a:off x="4944553" y="2082437"/>
              <a:ext cx="1300191" cy="333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a:tabLst>
                  <a:tab pos="461951" algn="l"/>
                </a:tabLst>
              </a:pPr>
              <a:r>
                <a:rPr lang="en-US" sz="1100" dirty="0">
                  <a:solidFill>
                    <a:srgbClr val="00B0F0"/>
                  </a:solidFill>
                  <a:latin typeface="IBM Plex Sans" panose="020B0503050000000000" pitchFamily="34" charset="0"/>
                  <a:cs typeface="Arial" panose="020B0604020202020204" pitchFamily="34" charset="0"/>
                </a:rPr>
                <a:t>Content</a:t>
              </a:r>
            </a:p>
          </p:txBody>
        </p:sp>
        <p:cxnSp>
          <p:nvCxnSpPr>
            <p:cNvPr id="59" name="Straight Connector 58">
              <a:extLst>
                <a:ext uri="{FF2B5EF4-FFF2-40B4-BE49-F238E27FC236}">
                  <a16:creationId xmlns:a16="http://schemas.microsoft.com/office/drawing/2014/main" id="{C873BAE1-2F44-8045-9491-55E1D5693DE5}"/>
                </a:ext>
              </a:extLst>
            </p:cNvPr>
            <p:cNvCxnSpPr/>
            <p:nvPr/>
          </p:nvCxnSpPr>
          <p:spPr>
            <a:xfrm>
              <a:off x="6562523" y="1117191"/>
              <a:ext cx="0" cy="501915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510F03C-85B6-FA45-A919-1B877DE6E749}"/>
                </a:ext>
              </a:extLst>
            </p:cNvPr>
            <p:cNvSpPr/>
            <p:nvPr/>
          </p:nvSpPr>
          <p:spPr>
            <a:xfrm>
              <a:off x="4776886" y="2779345"/>
              <a:ext cx="1830007" cy="2784361"/>
            </a:xfrm>
            <a:prstGeom prst="rect">
              <a:avLst/>
            </a:prstGeom>
          </p:spPr>
          <p:txBody>
            <a:bodyPr wrap="square">
              <a:spAutoFit/>
            </a:bodyPr>
            <a:lstStyle/>
            <a:p>
              <a:pPr marL="168270" indent="-168270" defTabSz="914377">
                <a:buFont typeface="Arial"/>
                <a:buChar char="•"/>
                <a:tabLst>
                  <a:tab pos="461951" algn="l"/>
                </a:tabLst>
              </a:pPr>
              <a:r>
                <a:rPr lang="en-US" sz="1100" dirty="0">
                  <a:latin typeface="IBM Plex Sans" panose="020B0503050000000000" pitchFamily="34" charset="0"/>
                  <a:ea typeface=""/>
                  <a:cs typeface="Arial" panose="020B0604020202020204" pitchFamily="34" charset="0"/>
                </a:rPr>
                <a:t>Content lifecycle management data like Content events, user interactions with content etc.</a:t>
              </a:r>
            </a:p>
            <a:p>
              <a:pPr defTabSz="914377">
                <a:tabLst>
                  <a:tab pos="461951" algn="l"/>
                </a:tabLst>
              </a:pPr>
              <a:endParaRPr lang="en-US" sz="1100" dirty="0">
                <a:latin typeface="IBM Plex Sans" panose="020B0503050000000000" pitchFamily="34" charset="0"/>
                <a:ea typeface=""/>
                <a:cs typeface="Arial" panose="020B0604020202020204" pitchFamily="34" charset="0"/>
              </a:endParaRPr>
            </a:p>
            <a:p>
              <a:pPr defTabSz="914377">
                <a:tabLst>
                  <a:tab pos="461951" algn="l"/>
                </a:tabLst>
              </a:pPr>
              <a:endParaRPr lang="en-US" sz="1100" dirty="0">
                <a:latin typeface="IBM Plex Sans" panose="020B0503050000000000" pitchFamily="34" charset="0"/>
                <a:ea typeface=""/>
                <a:cs typeface="Arial" panose="020B0604020202020204" pitchFamily="34" charset="0"/>
              </a:endParaRPr>
            </a:p>
            <a:p>
              <a:pPr marL="168270" indent="-168270" defTabSz="914377">
                <a:tabLst>
                  <a:tab pos="461951" algn="l"/>
                </a:tabLst>
              </a:pPr>
              <a:endParaRPr lang="en-US" sz="1100" dirty="0">
                <a:latin typeface="IBM Plex Sans" panose="020B0503050000000000" pitchFamily="34" charset="0"/>
                <a:ea typeface=""/>
                <a:cs typeface="Arial" panose="020B0604020202020204" pitchFamily="34" charset="0"/>
              </a:endParaRPr>
            </a:p>
          </p:txBody>
        </p:sp>
        <p:sp>
          <p:nvSpPr>
            <p:cNvPr id="61" name="Rectangle 60">
              <a:extLst>
                <a:ext uri="{FF2B5EF4-FFF2-40B4-BE49-F238E27FC236}">
                  <a16:creationId xmlns:a16="http://schemas.microsoft.com/office/drawing/2014/main" id="{3CE13C7D-F24C-B24F-86C2-30B048D796E7}"/>
                </a:ext>
              </a:extLst>
            </p:cNvPr>
            <p:cNvSpPr/>
            <p:nvPr/>
          </p:nvSpPr>
          <p:spPr>
            <a:xfrm>
              <a:off x="6833480" y="2082437"/>
              <a:ext cx="1298107" cy="333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a:tabLst>
                  <a:tab pos="461951" algn="l"/>
                </a:tabLst>
              </a:pPr>
              <a:r>
                <a:rPr lang="en-US" sz="1100" dirty="0">
                  <a:solidFill>
                    <a:srgbClr val="00B0F0"/>
                  </a:solidFill>
                  <a:latin typeface="IBM Plex Sans" panose="020B0503050000000000" pitchFamily="34" charset="0"/>
                  <a:cs typeface="Arial" panose="020B0604020202020204" pitchFamily="34" charset="0"/>
                </a:rPr>
                <a:t>Workflow</a:t>
              </a:r>
            </a:p>
          </p:txBody>
        </p:sp>
        <p:cxnSp>
          <p:nvCxnSpPr>
            <p:cNvPr id="62" name="Straight Connector 61">
              <a:extLst>
                <a:ext uri="{FF2B5EF4-FFF2-40B4-BE49-F238E27FC236}">
                  <a16:creationId xmlns:a16="http://schemas.microsoft.com/office/drawing/2014/main" id="{B5B3C969-BC6A-2047-8DD5-D3553D6F0905}"/>
                </a:ext>
              </a:extLst>
            </p:cNvPr>
            <p:cNvCxnSpPr/>
            <p:nvPr/>
          </p:nvCxnSpPr>
          <p:spPr>
            <a:xfrm>
              <a:off x="8401485" y="1117191"/>
              <a:ext cx="0" cy="5019153"/>
            </a:xfrm>
            <a:prstGeom prst="line">
              <a:avLst/>
            </a:prstGeom>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BB9F8E4C-1C8E-7E49-AC63-8C723E40FCA6}"/>
                </a:ext>
              </a:extLst>
            </p:cNvPr>
            <p:cNvSpPr/>
            <p:nvPr/>
          </p:nvSpPr>
          <p:spPr>
            <a:xfrm>
              <a:off x="6616815" y="2779346"/>
              <a:ext cx="1760859" cy="1674653"/>
            </a:xfrm>
            <a:prstGeom prst="rect">
              <a:avLst/>
            </a:prstGeom>
          </p:spPr>
          <p:txBody>
            <a:bodyPr wrap="square">
              <a:spAutoFit/>
            </a:bodyPr>
            <a:lstStyle/>
            <a:p>
              <a:pPr marL="168270" indent="-168270" defTabSz="914377">
                <a:buFont typeface="Arial"/>
                <a:buChar char="•"/>
                <a:tabLst>
                  <a:tab pos="461951" algn="l"/>
                </a:tabLst>
              </a:pPr>
              <a:r>
                <a:rPr lang="en-US" sz="1100" dirty="0">
                  <a:latin typeface="IBM Plex Sans" panose="020B0503050000000000" pitchFamily="34" charset="0"/>
                  <a:ea typeface=""/>
                  <a:cs typeface="Arial" panose="020B0604020202020204" pitchFamily="34" charset="0"/>
                </a:rPr>
                <a:t>Processes &amp; cases data, humans/system task data and user interactions</a:t>
              </a:r>
            </a:p>
            <a:p>
              <a:pPr defTabSz="914377">
                <a:tabLst>
                  <a:tab pos="461951" algn="l"/>
                </a:tabLst>
              </a:pPr>
              <a:endParaRPr lang="en-US" sz="1100" dirty="0">
                <a:latin typeface="IBM Plex Sans" panose="020B0503050000000000" pitchFamily="34" charset="0"/>
                <a:ea typeface=""/>
                <a:cs typeface="Arial" panose="020B0604020202020204" pitchFamily="34" charset="0"/>
              </a:endParaRPr>
            </a:p>
          </p:txBody>
        </p:sp>
        <p:sp>
          <p:nvSpPr>
            <p:cNvPr id="64" name="Rectangle 63">
              <a:extLst>
                <a:ext uri="{FF2B5EF4-FFF2-40B4-BE49-F238E27FC236}">
                  <a16:creationId xmlns:a16="http://schemas.microsoft.com/office/drawing/2014/main" id="{AC40515F-E6CA-2842-88E6-C85528069149}"/>
                </a:ext>
              </a:extLst>
            </p:cNvPr>
            <p:cNvSpPr/>
            <p:nvPr/>
          </p:nvSpPr>
          <p:spPr>
            <a:xfrm>
              <a:off x="8735133" y="2082437"/>
              <a:ext cx="1307361" cy="333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a:tabLst>
                  <a:tab pos="461951" algn="l"/>
                </a:tabLst>
              </a:pPr>
              <a:r>
                <a:rPr lang="en-US" sz="1100" dirty="0">
                  <a:solidFill>
                    <a:srgbClr val="00B0F0"/>
                  </a:solidFill>
                  <a:latin typeface="IBM Plex Sans" panose="020B0503050000000000" pitchFamily="34" charset="0"/>
                  <a:cs typeface="Arial" panose="020B0604020202020204" pitchFamily="34" charset="0"/>
                </a:rPr>
                <a:t>Capture</a:t>
              </a:r>
            </a:p>
          </p:txBody>
        </p:sp>
        <p:cxnSp>
          <p:nvCxnSpPr>
            <p:cNvPr id="65" name="Straight Connector 64">
              <a:extLst>
                <a:ext uri="{FF2B5EF4-FFF2-40B4-BE49-F238E27FC236}">
                  <a16:creationId xmlns:a16="http://schemas.microsoft.com/office/drawing/2014/main" id="{E2C1CFFC-5FEC-6C46-9132-FBE4F43FD2C3}"/>
                </a:ext>
              </a:extLst>
            </p:cNvPr>
            <p:cNvCxnSpPr/>
            <p:nvPr/>
          </p:nvCxnSpPr>
          <p:spPr>
            <a:xfrm>
              <a:off x="10240448" y="1117191"/>
              <a:ext cx="0" cy="5019153"/>
            </a:xfrm>
            <a:prstGeom prst="line">
              <a:avLst/>
            </a:prstGeom>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BE1C2AD4-D2B4-7C4B-8FF0-EDE7724C8A5A}"/>
                </a:ext>
              </a:extLst>
            </p:cNvPr>
            <p:cNvSpPr/>
            <p:nvPr/>
          </p:nvSpPr>
          <p:spPr>
            <a:xfrm>
              <a:off x="8461467" y="2779346"/>
              <a:ext cx="1778983" cy="2118536"/>
            </a:xfrm>
            <a:prstGeom prst="rect">
              <a:avLst/>
            </a:prstGeom>
          </p:spPr>
          <p:txBody>
            <a:bodyPr wrap="square">
              <a:spAutoFit/>
            </a:bodyPr>
            <a:lstStyle/>
            <a:p>
              <a:pPr marL="168270" indent="-168270" defTabSz="914377">
                <a:buFont typeface="Arial"/>
                <a:buChar char="•"/>
                <a:tabLst>
                  <a:tab pos="461951" algn="l"/>
                </a:tabLst>
              </a:pPr>
              <a:r>
                <a:rPr lang="en-US" sz="1100" dirty="0">
                  <a:latin typeface="IBM Plex Sans" panose="020B0503050000000000" pitchFamily="34" charset="0"/>
                  <a:ea typeface=""/>
                  <a:cs typeface="Arial" panose="020B0604020202020204" pitchFamily="34" charset="0"/>
                </a:rPr>
                <a:t>Data extracted from documents</a:t>
              </a:r>
            </a:p>
            <a:p>
              <a:pPr defTabSz="914377">
                <a:tabLst>
                  <a:tab pos="461951" algn="l"/>
                </a:tabLst>
              </a:pPr>
              <a:endParaRPr lang="en-US" sz="1100" dirty="0">
                <a:latin typeface="IBM Plex Sans" panose="020B0503050000000000" pitchFamily="34" charset="0"/>
                <a:ea typeface=""/>
                <a:cs typeface="Arial" panose="020B0604020202020204" pitchFamily="34" charset="0"/>
              </a:endParaRPr>
            </a:p>
            <a:p>
              <a:pPr defTabSz="914377">
                <a:tabLst>
                  <a:tab pos="461951" algn="l"/>
                </a:tabLst>
              </a:pPr>
              <a:endParaRPr lang="en-US" sz="1100" dirty="0">
                <a:latin typeface="IBM Plex Sans" panose="020B0503050000000000" pitchFamily="34" charset="0"/>
                <a:ea typeface=""/>
                <a:cs typeface="Arial" panose="020B0604020202020204" pitchFamily="34" charset="0"/>
              </a:endParaRPr>
            </a:p>
            <a:p>
              <a:pPr defTabSz="914377">
                <a:tabLst>
                  <a:tab pos="461951" algn="l"/>
                </a:tabLst>
              </a:pPr>
              <a:endParaRPr lang="en-US" sz="1100" dirty="0">
                <a:latin typeface="IBM Plex Sans" panose="020B0503050000000000" pitchFamily="34" charset="0"/>
                <a:ea typeface=""/>
                <a:cs typeface="Arial" panose="020B0604020202020204" pitchFamily="34" charset="0"/>
              </a:endParaRPr>
            </a:p>
            <a:p>
              <a:pPr marL="168270" indent="-168270" defTabSz="914377">
                <a:buFont typeface="Arial"/>
                <a:buChar char="•"/>
                <a:tabLst>
                  <a:tab pos="461951" algn="l"/>
                </a:tabLst>
              </a:pPr>
              <a:endParaRPr lang="en-US" sz="1100" dirty="0">
                <a:latin typeface="IBM Plex Sans" panose="020B0503050000000000" pitchFamily="34" charset="0"/>
                <a:ea typeface=""/>
                <a:cs typeface="Arial" panose="020B0604020202020204" pitchFamily="34" charset="0"/>
              </a:endParaRPr>
            </a:p>
            <a:p>
              <a:pPr marL="168270" indent="-168270" defTabSz="914377">
                <a:buFont typeface="Arial"/>
                <a:buChar char="•"/>
                <a:tabLst>
                  <a:tab pos="461951" algn="l"/>
                </a:tabLst>
              </a:pPr>
              <a:endParaRPr lang="en-US" sz="1100" dirty="0">
                <a:latin typeface="IBM Plex Sans" panose="020B0503050000000000" pitchFamily="34" charset="0"/>
                <a:ea typeface=""/>
                <a:cs typeface="Arial" panose="020B0604020202020204" pitchFamily="34" charset="0"/>
              </a:endParaRPr>
            </a:p>
          </p:txBody>
        </p:sp>
        <p:sp>
          <p:nvSpPr>
            <p:cNvPr id="67" name="Rectangle 66">
              <a:extLst>
                <a:ext uri="{FF2B5EF4-FFF2-40B4-BE49-F238E27FC236}">
                  <a16:creationId xmlns:a16="http://schemas.microsoft.com/office/drawing/2014/main" id="{C9C38C1B-A077-8743-A5E2-8FEF737EF283}"/>
                </a:ext>
              </a:extLst>
            </p:cNvPr>
            <p:cNvSpPr/>
            <p:nvPr/>
          </p:nvSpPr>
          <p:spPr>
            <a:xfrm>
              <a:off x="10423641" y="2082437"/>
              <a:ext cx="1408819" cy="333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a:tabLst>
                  <a:tab pos="461951" algn="l"/>
                </a:tabLst>
              </a:pPr>
              <a:r>
                <a:rPr lang="en-US" sz="1100" dirty="0">
                  <a:solidFill>
                    <a:srgbClr val="00B0F0"/>
                  </a:solidFill>
                  <a:latin typeface="IBM Plex Sans" panose="020B0503050000000000" pitchFamily="34" charset="0"/>
                  <a:cs typeface="Arial" panose="020B0604020202020204" pitchFamily="34" charset="0"/>
                </a:rPr>
                <a:t>Decisions</a:t>
              </a:r>
            </a:p>
          </p:txBody>
        </p:sp>
        <p:sp>
          <p:nvSpPr>
            <p:cNvPr id="68" name="Rectangle 67">
              <a:extLst>
                <a:ext uri="{FF2B5EF4-FFF2-40B4-BE49-F238E27FC236}">
                  <a16:creationId xmlns:a16="http://schemas.microsoft.com/office/drawing/2014/main" id="{27E776FA-5A08-8F45-8DA1-EF0456587F03}"/>
                </a:ext>
              </a:extLst>
            </p:cNvPr>
            <p:cNvSpPr/>
            <p:nvPr/>
          </p:nvSpPr>
          <p:spPr>
            <a:xfrm>
              <a:off x="10300007" y="2779345"/>
              <a:ext cx="1464047" cy="2118536"/>
            </a:xfrm>
            <a:prstGeom prst="rect">
              <a:avLst/>
            </a:prstGeom>
          </p:spPr>
          <p:txBody>
            <a:bodyPr wrap="square">
              <a:spAutoFit/>
            </a:bodyPr>
            <a:lstStyle/>
            <a:p>
              <a:pPr marL="168270" indent="-168270" defTabSz="914377">
                <a:buFont typeface="Arial"/>
                <a:buChar char="•"/>
                <a:tabLst>
                  <a:tab pos="461951" algn="l"/>
                </a:tabLst>
              </a:pPr>
              <a:r>
                <a:rPr lang="en-US" sz="1100" dirty="0">
                  <a:latin typeface="IBM Plex Sans" panose="020B0503050000000000" pitchFamily="34" charset="0"/>
                  <a:ea typeface=""/>
                  <a:cs typeface="Arial" panose="020B0604020202020204" pitchFamily="34" charset="0"/>
                </a:rPr>
                <a:t>Rules in place, decision inputs, outcomes</a:t>
              </a:r>
            </a:p>
            <a:p>
              <a:pPr marL="168270" indent="-168270" defTabSz="914377">
                <a:buFont typeface="Arial"/>
                <a:buChar char="•"/>
                <a:tabLst>
                  <a:tab pos="461951" algn="l"/>
                </a:tabLst>
              </a:pPr>
              <a:endParaRPr lang="en-US" sz="1100" dirty="0">
                <a:latin typeface="IBM Plex Sans" panose="020B0503050000000000" pitchFamily="34" charset="0"/>
                <a:ea typeface=""/>
                <a:cs typeface="Arial" panose="020B0604020202020204" pitchFamily="34" charset="0"/>
              </a:endParaRPr>
            </a:p>
            <a:p>
              <a:pPr marL="168270" indent="-168270" defTabSz="914377">
                <a:buFont typeface="Arial"/>
                <a:buChar char="•"/>
                <a:tabLst>
                  <a:tab pos="461951" algn="l"/>
                </a:tabLst>
              </a:pPr>
              <a:endParaRPr lang="en-US" sz="1100" dirty="0">
                <a:latin typeface="IBM Plex Sans" panose="020B0503050000000000" pitchFamily="34" charset="0"/>
                <a:ea typeface=""/>
                <a:cs typeface="Arial" panose="020B0604020202020204" pitchFamily="34" charset="0"/>
              </a:endParaRPr>
            </a:p>
            <a:p>
              <a:pPr defTabSz="914377">
                <a:tabLst>
                  <a:tab pos="461951" algn="l"/>
                </a:tabLst>
              </a:pPr>
              <a:endParaRPr lang="en-US" sz="1100" dirty="0">
                <a:latin typeface="IBM Plex Sans" panose="020B0503050000000000" pitchFamily="34" charset="0"/>
                <a:ea typeface=""/>
                <a:cs typeface="Arial" panose="020B0604020202020204" pitchFamily="34" charset="0"/>
              </a:endParaRPr>
            </a:p>
            <a:p>
              <a:pPr marL="168270" indent="-168270" defTabSz="914377">
                <a:tabLst>
                  <a:tab pos="461951" algn="l"/>
                </a:tabLst>
              </a:pPr>
              <a:endParaRPr lang="en-US" sz="1100" dirty="0">
                <a:latin typeface="IBM Plex Sans" panose="020B0503050000000000" pitchFamily="34" charset="0"/>
                <a:ea typeface=""/>
                <a:cs typeface="Arial" panose="020B0604020202020204" pitchFamily="34" charset="0"/>
              </a:endParaRPr>
            </a:p>
          </p:txBody>
        </p:sp>
        <p:pic>
          <p:nvPicPr>
            <p:cNvPr id="69" name="Picture 68">
              <a:extLst>
                <a:ext uri="{FF2B5EF4-FFF2-40B4-BE49-F238E27FC236}">
                  <a16:creationId xmlns:a16="http://schemas.microsoft.com/office/drawing/2014/main" id="{9F76C9CB-8702-9142-99F5-E0F22315AEC0}"/>
                </a:ext>
              </a:extLst>
            </p:cNvPr>
            <p:cNvPicPr>
              <a:picLocks noChangeAspect="1"/>
            </p:cNvPicPr>
            <p:nvPr/>
          </p:nvPicPr>
          <p:blipFill>
            <a:blip r:embed="rId2"/>
            <a:stretch>
              <a:fillRect/>
            </a:stretch>
          </p:blipFill>
          <p:spPr>
            <a:xfrm>
              <a:off x="3465727" y="1128042"/>
              <a:ext cx="621675" cy="621981"/>
            </a:xfrm>
            <a:prstGeom prst="rect">
              <a:avLst/>
            </a:prstGeom>
          </p:spPr>
        </p:pic>
        <p:pic>
          <p:nvPicPr>
            <p:cNvPr id="70" name="Picture 69">
              <a:extLst>
                <a:ext uri="{FF2B5EF4-FFF2-40B4-BE49-F238E27FC236}">
                  <a16:creationId xmlns:a16="http://schemas.microsoft.com/office/drawing/2014/main" id="{55909B63-E766-4545-895B-8AC0B7B4B7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73985" y="1186073"/>
              <a:ext cx="554475" cy="554748"/>
            </a:xfrm>
            <a:prstGeom prst="rect">
              <a:avLst/>
            </a:prstGeom>
          </p:spPr>
        </p:pic>
        <p:pic>
          <p:nvPicPr>
            <p:cNvPr id="71" name="Picture 70">
              <a:extLst>
                <a:ext uri="{FF2B5EF4-FFF2-40B4-BE49-F238E27FC236}">
                  <a16:creationId xmlns:a16="http://schemas.microsoft.com/office/drawing/2014/main" id="{7E94CF6E-7B96-4345-92F3-4DD5710F07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41608" y="1118273"/>
              <a:ext cx="820080" cy="554748"/>
            </a:xfrm>
            <a:prstGeom prst="rect">
              <a:avLst/>
            </a:prstGeom>
          </p:spPr>
        </p:pic>
        <p:pic>
          <p:nvPicPr>
            <p:cNvPr id="72" name="Picture 71">
              <a:extLst>
                <a:ext uri="{FF2B5EF4-FFF2-40B4-BE49-F238E27FC236}">
                  <a16:creationId xmlns:a16="http://schemas.microsoft.com/office/drawing/2014/main" id="{FB5162D2-E973-B64F-B3DE-8B05C8F89756}"/>
                </a:ext>
              </a:extLst>
            </p:cNvPr>
            <p:cNvPicPr>
              <a:picLocks noChangeAspect="1"/>
            </p:cNvPicPr>
            <p:nvPr/>
          </p:nvPicPr>
          <p:blipFill>
            <a:blip r:embed="rId5"/>
            <a:stretch>
              <a:fillRect/>
            </a:stretch>
          </p:blipFill>
          <p:spPr>
            <a:xfrm>
              <a:off x="9042464" y="1125049"/>
              <a:ext cx="450624" cy="574607"/>
            </a:xfrm>
            <a:prstGeom prst="rect">
              <a:avLst/>
            </a:prstGeom>
          </p:spPr>
        </p:pic>
        <p:cxnSp>
          <p:nvCxnSpPr>
            <p:cNvPr id="73" name="Straight Connector 72">
              <a:extLst>
                <a:ext uri="{FF2B5EF4-FFF2-40B4-BE49-F238E27FC236}">
                  <a16:creationId xmlns:a16="http://schemas.microsoft.com/office/drawing/2014/main" id="{23A66BB1-A916-7340-9683-0AE961E61860}"/>
                </a:ext>
              </a:extLst>
            </p:cNvPr>
            <p:cNvCxnSpPr>
              <a:cxnSpLocks/>
            </p:cNvCxnSpPr>
            <p:nvPr/>
          </p:nvCxnSpPr>
          <p:spPr>
            <a:xfrm>
              <a:off x="3032173" y="2606929"/>
              <a:ext cx="87318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F835A47C-3860-A243-95BC-B1F8EF634A18}"/>
                </a:ext>
              </a:extLst>
            </p:cNvPr>
            <p:cNvCxnSpPr>
              <a:cxnSpLocks/>
            </p:cNvCxnSpPr>
            <p:nvPr/>
          </p:nvCxnSpPr>
          <p:spPr>
            <a:xfrm>
              <a:off x="3042760" y="1928981"/>
              <a:ext cx="8731881" cy="0"/>
            </a:xfrm>
            <a:prstGeom prst="line">
              <a:avLst/>
            </a:prstGeom>
          </p:spPr>
          <p:style>
            <a:lnRef idx="2">
              <a:schemeClr val="accent1"/>
            </a:lnRef>
            <a:fillRef idx="0">
              <a:schemeClr val="accent1"/>
            </a:fillRef>
            <a:effectRef idx="1">
              <a:schemeClr val="accent1"/>
            </a:effectRef>
            <a:fontRef idx="minor">
              <a:schemeClr val="tx1"/>
            </a:fontRef>
          </p:style>
        </p:cxnSp>
        <p:pic>
          <p:nvPicPr>
            <p:cNvPr id="75" name="Picture 74">
              <a:extLst>
                <a:ext uri="{FF2B5EF4-FFF2-40B4-BE49-F238E27FC236}">
                  <a16:creationId xmlns:a16="http://schemas.microsoft.com/office/drawing/2014/main" id="{2F3B2E37-9818-514B-9446-040D46EE4DF9}"/>
                </a:ext>
              </a:extLst>
            </p:cNvPr>
            <p:cNvPicPr>
              <a:picLocks noChangeAspect="1"/>
            </p:cNvPicPr>
            <p:nvPr/>
          </p:nvPicPr>
          <p:blipFill>
            <a:blip r:embed="rId6"/>
            <a:stretch>
              <a:fillRect/>
            </a:stretch>
          </p:blipFill>
          <p:spPr>
            <a:xfrm>
              <a:off x="10672515" y="1076279"/>
              <a:ext cx="706108" cy="650388"/>
            </a:xfrm>
            <a:prstGeom prst="rect">
              <a:avLst/>
            </a:prstGeom>
          </p:spPr>
        </p:pic>
        <p:sp>
          <p:nvSpPr>
            <p:cNvPr id="76" name="Arrow: Pentagon 35">
              <a:extLst>
                <a:ext uri="{FF2B5EF4-FFF2-40B4-BE49-F238E27FC236}">
                  <a16:creationId xmlns:a16="http://schemas.microsoft.com/office/drawing/2014/main" id="{56EDB36E-41FF-904F-AD1A-182E075E7454}"/>
                </a:ext>
              </a:extLst>
            </p:cNvPr>
            <p:cNvSpPr/>
            <p:nvPr/>
          </p:nvSpPr>
          <p:spPr>
            <a:xfrm>
              <a:off x="293355" y="2935956"/>
              <a:ext cx="2367367" cy="310943"/>
            </a:xfrm>
            <a:prstGeom prst="homePlate">
              <a:avLst/>
            </a:prstGeom>
            <a:solidFill>
              <a:schemeClr val="accent2"/>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endParaRPr lang="en-US" sz="1100" dirty="0">
                <a:solidFill>
                  <a:srgbClr val="000000"/>
                </a:solidFill>
                <a:latin typeface="IBM Plex Sans" panose="020B0503050000000000" pitchFamily="34" charset="0"/>
              </a:endParaRPr>
            </a:p>
          </p:txBody>
        </p:sp>
        <p:sp>
          <p:nvSpPr>
            <p:cNvPr id="77" name="Rectangle 76">
              <a:extLst>
                <a:ext uri="{FF2B5EF4-FFF2-40B4-BE49-F238E27FC236}">
                  <a16:creationId xmlns:a16="http://schemas.microsoft.com/office/drawing/2014/main" id="{F4F48113-45C7-1049-8E24-141E7A1747E6}"/>
                </a:ext>
              </a:extLst>
            </p:cNvPr>
            <p:cNvSpPr/>
            <p:nvPr/>
          </p:nvSpPr>
          <p:spPr>
            <a:xfrm>
              <a:off x="331725" y="2923762"/>
              <a:ext cx="2266656" cy="343001"/>
            </a:xfrm>
            <a:prstGeom prst="rect">
              <a:avLst/>
            </a:prstGeom>
          </p:spPr>
          <p:txBody>
            <a:bodyPr wrap="square">
              <a:spAutoFit/>
            </a:bodyPr>
            <a:lstStyle/>
            <a:p>
              <a:pPr defTabSz="914377">
                <a:tabLst>
                  <a:tab pos="461951" algn="l"/>
                </a:tabLst>
              </a:pPr>
              <a:r>
                <a:rPr lang="en-US" sz="1100" dirty="0">
                  <a:solidFill>
                    <a:srgbClr val="FFFFFF"/>
                  </a:solidFill>
                  <a:latin typeface="IBM Plex Sans" panose="020B0503050000000000" pitchFamily="34" charset="0"/>
                  <a:ea typeface=""/>
                  <a:cs typeface="Arial" panose="020B0604020202020204" pitchFamily="34" charset="0"/>
                </a:rPr>
                <a:t>What kind of data?</a:t>
              </a:r>
            </a:p>
          </p:txBody>
        </p:sp>
        <p:cxnSp>
          <p:nvCxnSpPr>
            <p:cNvPr id="78" name="Straight Connector 77">
              <a:extLst>
                <a:ext uri="{FF2B5EF4-FFF2-40B4-BE49-F238E27FC236}">
                  <a16:creationId xmlns:a16="http://schemas.microsoft.com/office/drawing/2014/main" id="{22D1B4F0-DDBC-2F46-8AED-5CA2F2EEAF63}"/>
                </a:ext>
              </a:extLst>
            </p:cNvPr>
            <p:cNvCxnSpPr>
              <a:cxnSpLocks/>
            </p:cNvCxnSpPr>
            <p:nvPr/>
          </p:nvCxnSpPr>
          <p:spPr>
            <a:xfrm>
              <a:off x="3042760" y="5479669"/>
              <a:ext cx="8731881" cy="0"/>
            </a:xfrm>
            <a:prstGeom prst="line">
              <a:avLst/>
            </a:prstGeom>
          </p:spPr>
          <p:style>
            <a:lnRef idx="2">
              <a:schemeClr val="accent1"/>
            </a:lnRef>
            <a:fillRef idx="0">
              <a:schemeClr val="accent1"/>
            </a:fillRef>
            <a:effectRef idx="1">
              <a:schemeClr val="accent1"/>
            </a:effectRef>
            <a:fontRef idx="minor">
              <a:schemeClr val="tx1"/>
            </a:fontRef>
          </p:style>
        </p:cxnSp>
        <p:sp>
          <p:nvSpPr>
            <p:cNvPr id="79" name="Rectangle 78">
              <a:extLst>
                <a:ext uri="{FF2B5EF4-FFF2-40B4-BE49-F238E27FC236}">
                  <a16:creationId xmlns:a16="http://schemas.microsoft.com/office/drawing/2014/main" id="{6697D69A-1BFE-5B47-9094-06EA78D53BB0}"/>
                </a:ext>
              </a:extLst>
            </p:cNvPr>
            <p:cNvSpPr/>
            <p:nvPr/>
          </p:nvSpPr>
          <p:spPr>
            <a:xfrm>
              <a:off x="3114325" y="5564307"/>
              <a:ext cx="1685811" cy="343001"/>
            </a:xfrm>
            <a:prstGeom prst="rect">
              <a:avLst/>
            </a:prstGeom>
          </p:spPr>
          <p:txBody>
            <a:bodyPr wrap="square">
              <a:spAutoFit/>
            </a:bodyPr>
            <a:lstStyle/>
            <a:p>
              <a:pPr marL="168270" indent="-168270" defTabSz="914377">
                <a:buFont typeface="Arial"/>
                <a:buChar char="•"/>
                <a:tabLst>
                  <a:tab pos="461951" algn="l"/>
                </a:tabLst>
              </a:pPr>
              <a:r>
                <a:rPr lang="en-US" sz="1100" dirty="0">
                  <a:latin typeface="IBM Plex Sans" panose="020B0503050000000000" pitchFamily="34" charset="0"/>
                  <a:ea typeface=""/>
                  <a:cs typeface="Arial" panose="020B0604020202020204" pitchFamily="34" charset="0"/>
                </a:rPr>
                <a:t>RPA</a:t>
              </a:r>
            </a:p>
          </p:txBody>
        </p:sp>
        <p:sp>
          <p:nvSpPr>
            <p:cNvPr id="80" name="Rectangle 79">
              <a:extLst>
                <a:ext uri="{FF2B5EF4-FFF2-40B4-BE49-F238E27FC236}">
                  <a16:creationId xmlns:a16="http://schemas.microsoft.com/office/drawing/2014/main" id="{BAE3B74C-805B-0E46-B259-B64222570FA4}"/>
                </a:ext>
              </a:extLst>
            </p:cNvPr>
            <p:cNvSpPr/>
            <p:nvPr/>
          </p:nvSpPr>
          <p:spPr>
            <a:xfrm>
              <a:off x="4846931" y="5557983"/>
              <a:ext cx="1685811" cy="343001"/>
            </a:xfrm>
            <a:prstGeom prst="rect">
              <a:avLst/>
            </a:prstGeom>
          </p:spPr>
          <p:txBody>
            <a:bodyPr wrap="square">
              <a:spAutoFit/>
            </a:bodyPr>
            <a:lstStyle/>
            <a:p>
              <a:pPr marL="168270" indent="-168270" defTabSz="914377">
                <a:buFont typeface="Arial"/>
                <a:buChar char="•"/>
                <a:tabLst>
                  <a:tab pos="461951" algn="l"/>
                </a:tabLst>
              </a:pPr>
              <a:r>
                <a:rPr lang="en-US" sz="1100" dirty="0">
                  <a:latin typeface="IBM Plex Sans" panose="020B0503050000000000" pitchFamily="34" charset="0"/>
                  <a:ea typeface=""/>
                  <a:cs typeface="Arial" panose="020B0604020202020204" pitchFamily="34" charset="0"/>
                </a:rPr>
                <a:t>ECM</a:t>
              </a:r>
            </a:p>
          </p:txBody>
        </p:sp>
        <p:sp>
          <p:nvSpPr>
            <p:cNvPr id="81" name="Rectangle 80">
              <a:extLst>
                <a:ext uri="{FF2B5EF4-FFF2-40B4-BE49-F238E27FC236}">
                  <a16:creationId xmlns:a16="http://schemas.microsoft.com/office/drawing/2014/main" id="{C8D0FAE5-1D96-5740-B148-4D20C2EBB6B2}"/>
                </a:ext>
              </a:extLst>
            </p:cNvPr>
            <p:cNvSpPr/>
            <p:nvPr/>
          </p:nvSpPr>
          <p:spPr>
            <a:xfrm>
              <a:off x="6666129" y="5557982"/>
              <a:ext cx="1685811" cy="343001"/>
            </a:xfrm>
            <a:prstGeom prst="rect">
              <a:avLst/>
            </a:prstGeom>
          </p:spPr>
          <p:txBody>
            <a:bodyPr wrap="square">
              <a:spAutoFit/>
            </a:bodyPr>
            <a:lstStyle/>
            <a:p>
              <a:pPr marL="168270" indent="-168270" defTabSz="914377">
                <a:buFont typeface="Arial"/>
                <a:buChar char="•"/>
                <a:tabLst>
                  <a:tab pos="461951" algn="l"/>
                </a:tabLst>
              </a:pPr>
              <a:r>
                <a:rPr lang="en-US" sz="1100" dirty="0">
                  <a:latin typeface="IBM Plex Sans" panose="020B0503050000000000" pitchFamily="34" charset="0"/>
                  <a:ea typeface=""/>
                  <a:cs typeface="Arial" panose="020B0604020202020204" pitchFamily="34" charset="0"/>
                </a:rPr>
                <a:t>BAW</a:t>
              </a:r>
            </a:p>
          </p:txBody>
        </p:sp>
        <p:sp>
          <p:nvSpPr>
            <p:cNvPr id="82" name="Rectangle 81">
              <a:extLst>
                <a:ext uri="{FF2B5EF4-FFF2-40B4-BE49-F238E27FC236}">
                  <a16:creationId xmlns:a16="http://schemas.microsoft.com/office/drawing/2014/main" id="{79A3F097-F96D-A342-8808-3F21AE4F41C6}"/>
                </a:ext>
              </a:extLst>
            </p:cNvPr>
            <p:cNvSpPr/>
            <p:nvPr/>
          </p:nvSpPr>
          <p:spPr>
            <a:xfrm>
              <a:off x="8483886" y="5581067"/>
              <a:ext cx="1685811" cy="343001"/>
            </a:xfrm>
            <a:prstGeom prst="rect">
              <a:avLst/>
            </a:prstGeom>
          </p:spPr>
          <p:txBody>
            <a:bodyPr wrap="square">
              <a:spAutoFit/>
            </a:bodyPr>
            <a:lstStyle/>
            <a:p>
              <a:pPr marL="168270" indent="-168270" defTabSz="914377">
                <a:buFont typeface="Arial"/>
                <a:buChar char="•"/>
                <a:tabLst>
                  <a:tab pos="461951" algn="l"/>
                </a:tabLst>
              </a:pPr>
              <a:r>
                <a:rPr lang="en-US" sz="1100" dirty="0">
                  <a:latin typeface="IBM Plex Sans" panose="020B0503050000000000" pitchFamily="34" charset="0"/>
                  <a:ea typeface=""/>
                  <a:cs typeface="Arial" panose="020B0604020202020204" pitchFamily="34" charset="0"/>
                </a:rPr>
                <a:t>Datacap</a:t>
              </a:r>
            </a:p>
          </p:txBody>
        </p:sp>
        <p:sp>
          <p:nvSpPr>
            <p:cNvPr id="83" name="Rectangle 82">
              <a:extLst>
                <a:ext uri="{FF2B5EF4-FFF2-40B4-BE49-F238E27FC236}">
                  <a16:creationId xmlns:a16="http://schemas.microsoft.com/office/drawing/2014/main" id="{04DF84C4-43B8-974E-9958-5D62C6B2402B}"/>
                </a:ext>
              </a:extLst>
            </p:cNvPr>
            <p:cNvSpPr/>
            <p:nvPr/>
          </p:nvSpPr>
          <p:spPr>
            <a:xfrm>
              <a:off x="10356143" y="5593715"/>
              <a:ext cx="1685811" cy="343001"/>
            </a:xfrm>
            <a:prstGeom prst="rect">
              <a:avLst/>
            </a:prstGeom>
          </p:spPr>
          <p:txBody>
            <a:bodyPr wrap="square">
              <a:spAutoFit/>
            </a:bodyPr>
            <a:lstStyle/>
            <a:p>
              <a:pPr marL="168270" indent="-168270" defTabSz="914377">
                <a:buFont typeface="Arial"/>
                <a:buChar char="•"/>
                <a:tabLst>
                  <a:tab pos="461951" algn="l"/>
                </a:tabLst>
              </a:pPr>
              <a:r>
                <a:rPr lang="en-US" sz="1100" dirty="0">
                  <a:latin typeface="IBM Plex Sans" panose="020B0503050000000000" pitchFamily="34" charset="0"/>
                  <a:ea typeface=""/>
                  <a:cs typeface="Arial" panose="020B0604020202020204" pitchFamily="34" charset="0"/>
                </a:rPr>
                <a:t>ODM</a:t>
              </a:r>
            </a:p>
          </p:txBody>
        </p:sp>
        <p:sp>
          <p:nvSpPr>
            <p:cNvPr id="84" name="Frame 83">
              <a:extLst>
                <a:ext uri="{FF2B5EF4-FFF2-40B4-BE49-F238E27FC236}">
                  <a16:creationId xmlns:a16="http://schemas.microsoft.com/office/drawing/2014/main" id="{B10DF527-3465-9442-B873-748972C84222}"/>
                </a:ext>
              </a:extLst>
            </p:cNvPr>
            <p:cNvSpPr/>
            <p:nvPr/>
          </p:nvSpPr>
          <p:spPr>
            <a:xfrm>
              <a:off x="6447690" y="728663"/>
              <a:ext cx="2032531" cy="5706644"/>
            </a:xfrm>
            <a:prstGeom prst="frame">
              <a:avLst/>
            </a:prstGeom>
            <a:solidFill>
              <a:schemeClr val="accent2">
                <a:lumMod val="60000"/>
                <a:lumOff val="40000"/>
              </a:schemeClr>
            </a:solidFill>
            <a:ln>
              <a:solidFill>
                <a:schemeClr val="accent2"/>
              </a:solidFill>
            </a:ln>
          </p:spPr>
          <p:txBody>
            <a:bodyPr wrap="square" lIns="0" tIns="0" rIns="0" bIns="0" rtlCol="0" anchor="ctr">
              <a:noAutofit/>
            </a:bodyPr>
            <a:lstStyle/>
            <a:p>
              <a:pPr algn="ctr"/>
              <a:endParaRPr lang="en-US" sz="1050" dirty="0" err="1">
                <a:solidFill>
                  <a:srgbClr val="FFFFFF"/>
                </a:solidFill>
                <a:latin typeface="Arial"/>
                <a:cs typeface="Arial"/>
              </a:endParaRPr>
            </a:p>
          </p:txBody>
        </p:sp>
      </p:grpSp>
      <p:sp>
        <p:nvSpPr>
          <p:cNvPr id="37" name="Frame 83">
            <a:extLst>
              <a:ext uri="{FF2B5EF4-FFF2-40B4-BE49-F238E27FC236}">
                <a16:creationId xmlns:a16="http://schemas.microsoft.com/office/drawing/2014/main" id="{66504F5F-E362-DF4E-87C1-16F371D47836}"/>
              </a:ext>
            </a:extLst>
          </p:cNvPr>
          <p:cNvSpPr/>
          <p:nvPr/>
        </p:nvSpPr>
        <p:spPr>
          <a:xfrm>
            <a:off x="7045807" y="726831"/>
            <a:ext cx="1383582" cy="4352510"/>
          </a:xfrm>
          <a:prstGeom prst="frame">
            <a:avLst/>
          </a:prstGeom>
          <a:solidFill>
            <a:schemeClr val="accent2">
              <a:lumMod val="60000"/>
              <a:lumOff val="40000"/>
            </a:schemeClr>
          </a:solidFill>
          <a:ln>
            <a:solidFill>
              <a:schemeClr val="accent2"/>
            </a:solidFill>
          </a:ln>
        </p:spPr>
        <p:txBody>
          <a:bodyPr wrap="square" lIns="0" tIns="0" rIns="0" bIns="0" rtlCol="0" anchor="ctr">
            <a:noAutofit/>
          </a:bodyPr>
          <a:lstStyle/>
          <a:p>
            <a:pPr algn="ctr"/>
            <a:endParaRPr lang="en-US" sz="1050" dirty="0" err="1">
              <a:solidFill>
                <a:srgbClr val="FFFFFF"/>
              </a:solidFill>
              <a:latin typeface="Arial"/>
              <a:cs typeface="Arial"/>
            </a:endParaRPr>
          </a:p>
        </p:txBody>
      </p:sp>
    </p:spTree>
    <p:extLst>
      <p:ext uri="{BB962C8B-B14F-4D97-AF65-F5344CB8AC3E}">
        <p14:creationId xmlns:p14="http://schemas.microsoft.com/office/powerpoint/2010/main" val="864453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95024"/>
          </a:xfrm>
        </p:spPr>
        <p:txBody>
          <a:bodyPr/>
          <a:lstStyle/>
          <a:p>
            <a:r>
              <a:rPr lang="en-US" dirty="0"/>
              <a:t>From Operational Insights Analysis to …</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14</a:t>
            </a:fld>
            <a:endParaRPr lang="en-US"/>
          </a:p>
        </p:txBody>
      </p:sp>
      <p:sp>
        <p:nvSpPr>
          <p:cNvPr id="10" name="Footer Placeholder 9"/>
          <p:cNvSpPr>
            <a:spLocks noGrp="1"/>
          </p:cNvSpPr>
          <p:nvPr>
            <p:ph type="ftr" sz="quarter" idx="11"/>
          </p:nvPr>
        </p:nvSpPr>
        <p:spPr/>
        <p:txBody>
          <a:bodyPr/>
          <a:lstStyle/>
          <a:p>
            <a:r>
              <a:rPr lang="de-DE" dirty="0"/>
              <a:t>Think 2019 / 7461 / Feb 15, 2019 / © 2019 IBM Corporation</a:t>
            </a:r>
            <a:endParaRPr lang="en-US" dirty="0"/>
          </a:p>
        </p:txBody>
      </p:sp>
      <p:grpSp>
        <p:nvGrpSpPr>
          <p:cNvPr id="15" name="Group 14">
            <a:extLst>
              <a:ext uri="{FF2B5EF4-FFF2-40B4-BE49-F238E27FC236}">
                <a16:creationId xmlns:a16="http://schemas.microsoft.com/office/drawing/2014/main" id="{63AD211F-DC9A-2F4C-967B-40286DE980CD}"/>
              </a:ext>
            </a:extLst>
          </p:cNvPr>
          <p:cNvGrpSpPr/>
          <p:nvPr/>
        </p:nvGrpSpPr>
        <p:grpSpPr>
          <a:xfrm>
            <a:off x="473804" y="788867"/>
            <a:ext cx="7957323" cy="4092544"/>
            <a:chOff x="514443" y="1070465"/>
            <a:chExt cx="11970127" cy="5665993"/>
          </a:xfrm>
        </p:grpSpPr>
        <p:pic>
          <p:nvPicPr>
            <p:cNvPr id="16" name="Picture 15">
              <a:extLst>
                <a:ext uri="{FF2B5EF4-FFF2-40B4-BE49-F238E27FC236}">
                  <a16:creationId xmlns:a16="http://schemas.microsoft.com/office/drawing/2014/main" id="{A006D42D-D48A-B944-A240-9D8C0CF942EE}"/>
                </a:ext>
              </a:extLst>
            </p:cNvPr>
            <p:cNvPicPr>
              <a:picLocks noChangeAspect="1"/>
            </p:cNvPicPr>
            <p:nvPr/>
          </p:nvPicPr>
          <p:blipFill>
            <a:blip r:embed="rId2"/>
            <a:stretch>
              <a:fillRect/>
            </a:stretch>
          </p:blipFill>
          <p:spPr>
            <a:xfrm>
              <a:off x="4091412" y="2225512"/>
              <a:ext cx="3930173" cy="2450969"/>
            </a:xfrm>
            <a:prstGeom prst="rect">
              <a:avLst/>
            </a:prstGeom>
          </p:spPr>
        </p:pic>
        <p:cxnSp>
          <p:nvCxnSpPr>
            <p:cNvPr id="17" name="Straight Connector 16">
              <a:extLst>
                <a:ext uri="{FF2B5EF4-FFF2-40B4-BE49-F238E27FC236}">
                  <a16:creationId xmlns:a16="http://schemas.microsoft.com/office/drawing/2014/main" id="{2BC84C09-834B-3B41-A7B5-2D1F20FFD2E7}"/>
                </a:ext>
              </a:extLst>
            </p:cNvPr>
            <p:cNvCxnSpPr/>
            <p:nvPr/>
          </p:nvCxnSpPr>
          <p:spPr>
            <a:xfrm>
              <a:off x="3792596" y="1174372"/>
              <a:ext cx="0" cy="5065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5814889-6659-B443-A5FE-1DE844E33FBA}"/>
                </a:ext>
              </a:extLst>
            </p:cNvPr>
            <p:cNvCxnSpPr/>
            <p:nvPr/>
          </p:nvCxnSpPr>
          <p:spPr>
            <a:xfrm>
              <a:off x="8159423" y="1070465"/>
              <a:ext cx="0" cy="5065336"/>
            </a:xfrm>
            <a:prstGeom prst="line">
              <a:avLst/>
            </a:prstGeom>
            <a:ln w="12700"/>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7F56F692-AF86-C14D-978F-C6C9346FCF82}"/>
                </a:ext>
              </a:extLst>
            </p:cNvPr>
            <p:cNvPicPr>
              <a:picLocks noChangeAspect="1"/>
            </p:cNvPicPr>
            <p:nvPr/>
          </p:nvPicPr>
          <p:blipFill>
            <a:blip r:embed="rId3"/>
            <a:stretch>
              <a:fillRect/>
            </a:stretch>
          </p:blipFill>
          <p:spPr>
            <a:xfrm>
              <a:off x="591081" y="2257432"/>
              <a:ext cx="2340456" cy="1843216"/>
            </a:xfrm>
            <a:prstGeom prst="rect">
              <a:avLst/>
            </a:prstGeom>
          </p:spPr>
        </p:pic>
        <p:sp>
          <p:nvSpPr>
            <p:cNvPr id="21" name="TextBox 20">
              <a:extLst>
                <a:ext uri="{FF2B5EF4-FFF2-40B4-BE49-F238E27FC236}">
                  <a16:creationId xmlns:a16="http://schemas.microsoft.com/office/drawing/2014/main" id="{63019CB9-6A76-894E-AC33-F344AC2F8BA3}"/>
                </a:ext>
              </a:extLst>
            </p:cNvPr>
            <p:cNvSpPr txBox="1"/>
            <p:nvPr/>
          </p:nvSpPr>
          <p:spPr>
            <a:xfrm>
              <a:off x="514443" y="1804244"/>
              <a:ext cx="2484207" cy="42610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mn-cs"/>
                </a:rPr>
                <a:t>Configuration files</a:t>
              </a:r>
            </a:p>
          </p:txBody>
        </p:sp>
        <p:sp>
          <p:nvSpPr>
            <p:cNvPr id="23" name="Rounded Rectangle 22">
              <a:extLst>
                <a:ext uri="{FF2B5EF4-FFF2-40B4-BE49-F238E27FC236}">
                  <a16:creationId xmlns:a16="http://schemas.microsoft.com/office/drawing/2014/main" id="{90F70FDE-DCAA-064C-A16A-55A39647CE12}"/>
                </a:ext>
              </a:extLst>
            </p:cNvPr>
            <p:cNvSpPr/>
            <p:nvPr/>
          </p:nvSpPr>
          <p:spPr>
            <a:xfrm>
              <a:off x="751026" y="1156353"/>
              <a:ext cx="2378673" cy="540472"/>
            </a:xfrm>
            <a:prstGeom prst="roundRect">
              <a:avLst/>
            </a:prstGeom>
            <a:solidFill>
              <a:srgbClr val="1482D4"/>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Arial"/>
                </a:rPr>
                <a:t>Setup Emitter</a:t>
              </a:r>
            </a:p>
          </p:txBody>
        </p:sp>
        <p:sp>
          <p:nvSpPr>
            <p:cNvPr id="24" name="Rounded Rectangle 23">
              <a:extLst>
                <a:ext uri="{FF2B5EF4-FFF2-40B4-BE49-F238E27FC236}">
                  <a16:creationId xmlns:a16="http://schemas.microsoft.com/office/drawing/2014/main" id="{9159D35D-9D19-0E4B-AB17-F8CF074A8CD2}"/>
                </a:ext>
              </a:extLst>
            </p:cNvPr>
            <p:cNvSpPr/>
            <p:nvPr/>
          </p:nvSpPr>
          <p:spPr>
            <a:xfrm>
              <a:off x="4656329" y="1150081"/>
              <a:ext cx="2709147" cy="540472"/>
            </a:xfrm>
            <a:prstGeom prst="roundRect">
              <a:avLst/>
            </a:prstGeom>
            <a:solidFill>
              <a:srgbClr val="1482D4"/>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Arial"/>
                </a:rPr>
                <a:t>Start Workflow</a:t>
              </a:r>
            </a:p>
          </p:txBody>
        </p:sp>
        <p:sp>
          <p:nvSpPr>
            <p:cNvPr id="25" name="Rounded Rectangle 24">
              <a:extLst>
                <a:ext uri="{FF2B5EF4-FFF2-40B4-BE49-F238E27FC236}">
                  <a16:creationId xmlns:a16="http://schemas.microsoft.com/office/drawing/2014/main" id="{3C8B430C-DCE1-8945-BD6A-94808FE095AF}"/>
                </a:ext>
              </a:extLst>
            </p:cNvPr>
            <p:cNvSpPr/>
            <p:nvPr/>
          </p:nvSpPr>
          <p:spPr>
            <a:xfrm>
              <a:off x="8953371" y="1150081"/>
              <a:ext cx="2709147" cy="540472"/>
            </a:xfrm>
            <a:prstGeom prst="roundRect">
              <a:avLst/>
            </a:prstGeom>
            <a:solidFill>
              <a:srgbClr val="1482D4"/>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Arial"/>
                </a:rPr>
                <a:t>Monitor in BAI</a:t>
              </a:r>
            </a:p>
          </p:txBody>
        </p:sp>
        <p:pic>
          <p:nvPicPr>
            <p:cNvPr id="26" name="Picture 25">
              <a:extLst>
                <a:ext uri="{FF2B5EF4-FFF2-40B4-BE49-F238E27FC236}">
                  <a16:creationId xmlns:a16="http://schemas.microsoft.com/office/drawing/2014/main" id="{6509CFCB-07B0-C54D-BFD8-6E81CB81D4E5}"/>
                </a:ext>
              </a:extLst>
            </p:cNvPr>
            <p:cNvPicPr>
              <a:picLocks noChangeAspect="1"/>
            </p:cNvPicPr>
            <p:nvPr/>
          </p:nvPicPr>
          <p:blipFill>
            <a:blip r:embed="rId4"/>
            <a:stretch>
              <a:fillRect/>
            </a:stretch>
          </p:blipFill>
          <p:spPr>
            <a:xfrm>
              <a:off x="8839201" y="2152940"/>
              <a:ext cx="2887372" cy="1664593"/>
            </a:xfrm>
            <a:prstGeom prst="rect">
              <a:avLst/>
            </a:prstGeom>
          </p:spPr>
        </p:pic>
        <p:sp>
          <p:nvSpPr>
            <p:cNvPr id="27" name="TextBox 26">
              <a:extLst>
                <a:ext uri="{FF2B5EF4-FFF2-40B4-BE49-F238E27FC236}">
                  <a16:creationId xmlns:a16="http://schemas.microsoft.com/office/drawing/2014/main" id="{9A3AFD86-3D4D-E746-BA0F-9845A042BCED}"/>
                </a:ext>
              </a:extLst>
            </p:cNvPr>
            <p:cNvSpPr txBox="1"/>
            <p:nvPr/>
          </p:nvSpPr>
          <p:spPr>
            <a:xfrm>
              <a:off x="5163133" y="1744979"/>
              <a:ext cx="1625755" cy="42610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mn-cs"/>
                </a:rPr>
                <a:t>BPM Portal</a:t>
              </a:r>
            </a:p>
          </p:txBody>
        </p:sp>
        <p:pic>
          <p:nvPicPr>
            <p:cNvPr id="28" name="Picture 27">
              <a:extLst>
                <a:ext uri="{FF2B5EF4-FFF2-40B4-BE49-F238E27FC236}">
                  <a16:creationId xmlns:a16="http://schemas.microsoft.com/office/drawing/2014/main" id="{4F4CC141-BD88-5242-9AD6-BFDF72FCD6B5}"/>
                </a:ext>
              </a:extLst>
            </p:cNvPr>
            <p:cNvPicPr>
              <a:picLocks noChangeAspect="1"/>
            </p:cNvPicPr>
            <p:nvPr/>
          </p:nvPicPr>
          <p:blipFill>
            <a:blip r:embed="rId5"/>
            <a:stretch>
              <a:fillRect/>
            </a:stretch>
          </p:blipFill>
          <p:spPr>
            <a:xfrm>
              <a:off x="8878100" y="3916969"/>
              <a:ext cx="2816233" cy="1600825"/>
            </a:xfrm>
            <a:prstGeom prst="rect">
              <a:avLst/>
            </a:prstGeom>
          </p:spPr>
        </p:pic>
        <p:sp>
          <p:nvSpPr>
            <p:cNvPr id="29" name="TextBox 28">
              <a:extLst>
                <a:ext uri="{FF2B5EF4-FFF2-40B4-BE49-F238E27FC236}">
                  <a16:creationId xmlns:a16="http://schemas.microsoft.com/office/drawing/2014/main" id="{DB90F467-5469-0946-A5D6-D3B04B8B628D}"/>
                </a:ext>
              </a:extLst>
            </p:cNvPr>
            <p:cNvSpPr txBox="1"/>
            <p:nvPr/>
          </p:nvSpPr>
          <p:spPr>
            <a:xfrm>
              <a:off x="8541802" y="1731159"/>
              <a:ext cx="3612733" cy="42610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mn-cs"/>
                </a:rPr>
                <a:t>Kibana - BAI User Interface</a:t>
              </a:r>
            </a:p>
          </p:txBody>
        </p:sp>
        <p:pic>
          <p:nvPicPr>
            <p:cNvPr id="30" name="Picture 29">
              <a:extLst>
                <a:ext uri="{FF2B5EF4-FFF2-40B4-BE49-F238E27FC236}">
                  <a16:creationId xmlns:a16="http://schemas.microsoft.com/office/drawing/2014/main" id="{FA1C5BE8-ACF5-8A4D-A437-AD01C651CC89}"/>
                </a:ext>
              </a:extLst>
            </p:cNvPr>
            <p:cNvPicPr>
              <a:picLocks noChangeAspect="1"/>
            </p:cNvPicPr>
            <p:nvPr/>
          </p:nvPicPr>
          <p:blipFill>
            <a:blip r:embed="rId6"/>
            <a:stretch>
              <a:fillRect/>
            </a:stretch>
          </p:blipFill>
          <p:spPr>
            <a:xfrm>
              <a:off x="4947926" y="4236800"/>
              <a:ext cx="3103039" cy="1791896"/>
            </a:xfrm>
            <a:prstGeom prst="rect">
              <a:avLst/>
            </a:prstGeom>
          </p:spPr>
        </p:pic>
        <p:sp>
          <p:nvSpPr>
            <p:cNvPr id="31" name="Right Arrow 30">
              <a:extLst>
                <a:ext uri="{FF2B5EF4-FFF2-40B4-BE49-F238E27FC236}">
                  <a16:creationId xmlns:a16="http://schemas.microsoft.com/office/drawing/2014/main" id="{D83D4971-F070-DF48-999C-4C7033088594}"/>
                </a:ext>
              </a:extLst>
            </p:cNvPr>
            <p:cNvSpPr/>
            <p:nvPr/>
          </p:nvSpPr>
          <p:spPr>
            <a:xfrm>
              <a:off x="3402635" y="1311449"/>
              <a:ext cx="842127" cy="276063"/>
            </a:xfrm>
            <a:prstGeom prst="rightArrow">
              <a:avLst/>
            </a:prstGeom>
            <a:solidFill>
              <a:srgbClr val="1482D4"/>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2" name="Curved Up Arrow 31">
              <a:extLst>
                <a:ext uri="{FF2B5EF4-FFF2-40B4-BE49-F238E27FC236}">
                  <a16:creationId xmlns:a16="http://schemas.microsoft.com/office/drawing/2014/main" id="{62B3BC78-9AF7-BB4F-98A1-857CD7ED79F6}"/>
                </a:ext>
              </a:extLst>
            </p:cNvPr>
            <p:cNvSpPr/>
            <p:nvPr/>
          </p:nvSpPr>
          <p:spPr>
            <a:xfrm>
              <a:off x="7777045" y="1378846"/>
              <a:ext cx="842593" cy="245133"/>
            </a:xfrm>
            <a:prstGeom prst="curvedUpArrow">
              <a:avLst>
                <a:gd name="adj1" fmla="val 25000"/>
                <a:gd name="adj2" fmla="val 71403"/>
                <a:gd name="adj3" fmla="val 49534"/>
              </a:avLst>
            </a:prstGeom>
            <a:solidFill>
              <a:srgbClr val="1482D4"/>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3" name="Curved Up Arrow 32">
              <a:extLst>
                <a:ext uri="{FF2B5EF4-FFF2-40B4-BE49-F238E27FC236}">
                  <a16:creationId xmlns:a16="http://schemas.microsoft.com/office/drawing/2014/main" id="{EFA109B6-047A-554C-8346-BD99074668C8}"/>
                </a:ext>
              </a:extLst>
            </p:cNvPr>
            <p:cNvSpPr/>
            <p:nvPr/>
          </p:nvSpPr>
          <p:spPr>
            <a:xfrm rot="10800000">
              <a:off x="7713805" y="1079340"/>
              <a:ext cx="842593" cy="245133"/>
            </a:xfrm>
            <a:prstGeom prst="curvedUpArrow">
              <a:avLst>
                <a:gd name="adj1" fmla="val 25000"/>
                <a:gd name="adj2" fmla="val 71403"/>
                <a:gd name="adj3" fmla="val 49534"/>
              </a:avLst>
            </a:prstGeom>
            <a:solidFill>
              <a:srgbClr val="1482D4"/>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4" name="TextBox 33">
              <a:extLst>
                <a:ext uri="{FF2B5EF4-FFF2-40B4-BE49-F238E27FC236}">
                  <a16:creationId xmlns:a16="http://schemas.microsoft.com/office/drawing/2014/main" id="{5594C368-31AF-A24E-AF8C-16D422411943}"/>
                </a:ext>
              </a:extLst>
            </p:cNvPr>
            <p:cNvSpPr txBox="1"/>
            <p:nvPr/>
          </p:nvSpPr>
          <p:spPr>
            <a:xfrm>
              <a:off x="5839703" y="5979389"/>
              <a:ext cx="1652280" cy="38349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IBM Plex Sans"/>
                  <a:ea typeface="+mn-ea"/>
                  <a:cs typeface="+mn-cs"/>
                </a:rPr>
                <a:t>New instance</a:t>
              </a:r>
            </a:p>
          </p:txBody>
        </p:sp>
        <p:sp>
          <p:nvSpPr>
            <p:cNvPr id="35" name="Pentagon 34">
              <a:extLst>
                <a:ext uri="{FF2B5EF4-FFF2-40B4-BE49-F238E27FC236}">
                  <a16:creationId xmlns:a16="http://schemas.microsoft.com/office/drawing/2014/main" id="{A4C20F02-233E-5A48-8008-FAD0E5F02901}"/>
                </a:ext>
              </a:extLst>
            </p:cNvPr>
            <p:cNvSpPr/>
            <p:nvPr/>
          </p:nvSpPr>
          <p:spPr>
            <a:xfrm>
              <a:off x="7061532" y="4047274"/>
              <a:ext cx="1304544" cy="370311"/>
            </a:xfrm>
            <a:prstGeom prst="homePlate">
              <a:avLst/>
            </a:prstGeom>
            <a:solidFill>
              <a:schemeClr val="bg2"/>
            </a:solidFill>
            <a:ln>
              <a:solidFill>
                <a:schemeClr val="accent5">
                  <a:lumMod val="60000"/>
                  <a:lumOff val="40000"/>
                </a:schemeClr>
              </a:solidFill>
              <a:prstDash val="dash"/>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E177D">
                      <a:lumMod val="60000"/>
                      <a:lumOff val="40000"/>
                    </a:srgbClr>
                  </a:solidFill>
                  <a:effectLst/>
                  <a:uLnTx/>
                  <a:uFillTx/>
                  <a:latin typeface="Arial"/>
                  <a:ea typeface="+mn-ea"/>
                  <a:cs typeface="Arial"/>
                </a:rPr>
                <a:t>Emitter</a:t>
              </a:r>
            </a:p>
          </p:txBody>
        </p:sp>
        <p:sp>
          <p:nvSpPr>
            <p:cNvPr id="36" name="Can 35">
              <a:extLst>
                <a:ext uri="{FF2B5EF4-FFF2-40B4-BE49-F238E27FC236}">
                  <a16:creationId xmlns:a16="http://schemas.microsoft.com/office/drawing/2014/main" id="{27058A91-6731-7E4E-A7A5-2BC48087BD15}"/>
                </a:ext>
              </a:extLst>
            </p:cNvPr>
            <p:cNvSpPr/>
            <p:nvPr/>
          </p:nvSpPr>
          <p:spPr>
            <a:xfrm>
              <a:off x="8938054" y="5709297"/>
              <a:ext cx="2739781" cy="638799"/>
            </a:xfrm>
            <a:prstGeom prst="can">
              <a:avLst/>
            </a:prstGeom>
            <a:solidFill>
              <a:schemeClr val="accent3">
                <a:lumMod val="40000"/>
                <a:lumOff val="60000"/>
              </a:schemeClr>
            </a:solidFill>
            <a:ln>
              <a:solidFill>
                <a:schemeClr val="bg1"/>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a:rPr>
                <a:t>Data Storage (Elasticsearch)</a:t>
              </a:r>
            </a:p>
          </p:txBody>
        </p:sp>
        <p:sp>
          <p:nvSpPr>
            <p:cNvPr id="46" name="TextBox 45">
              <a:extLst>
                <a:ext uri="{FF2B5EF4-FFF2-40B4-BE49-F238E27FC236}">
                  <a16:creationId xmlns:a16="http://schemas.microsoft.com/office/drawing/2014/main" id="{6512C803-AB7F-4141-89D3-845E8616EF3D}"/>
                </a:ext>
              </a:extLst>
            </p:cNvPr>
            <p:cNvSpPr txBox="1"/>
            <p:nvPr/>
          </p:nvSpPr>
          <p:spPr>
            <a:xfrm>
              <a:off x="11587053" y="5756413"/>
              <a:ext cx="897517" cy="98004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IBM Plex Sans"/>
                  <a:ea typeface="+mn-ea"/>
                  <a:cs typeface="+mn-cs"/>
                </a:rPr>
                <a:t>…</a:t>
              </a:r>
            </a:p>
          </p:txBody>
        </p:sp>
      </p:grpSp>
      <p:sp>
        <p:nvSpPr>
          <p:cNvPr id="48" name="Rectangle 47">
            <a:extLst>
              <a:ext uri="{FF2B5EF4-FFF2-40B4-BE49-F238E27FC236}">
                <a16:creationId xmlns:a16="http://schemas.microsoft.com/office/drawing/2014/main" id="{F902F217-638F-2F44-BE48-7ADCD314E2D8}"/>
              </a:ext>
            </a:extLst>
          </p:cNvPr>
          <p:cNvSpPr/>
          <p:nvPr/>
        </p:nvSpPr>
        <p:spPr>
          <a:xfrm>
            <a:off x="6033672" y="343183"/>
            <a:ext cx="2586798" cy="369332"/>
          </a:xfrm>
          <a:prstGeom prst="rect">
            <a:avLst/>
          </a:prstGeom>
        </p:spPr>
        <p:txBody>
          <a:bodyPr wrap="none">
            <a:spAutoFit/>
          </a:bodyPr>
          <a:lstStyle/>
          <a:p>
            <a:r>
              <a:rPr lang="fr-FR" sz="1800" b="1" i="1" dirty="0">
                <a:solidFill>
                  <a:schemeClr val="accent1">
                    <a:lumMod val="75000"/>
                  </a:schemeClr>
                </a:solidFill>
                <a:latin typeface="Lato"/>
              </a:rPr>
              <a:t>« </a:t>
            </a:r>
            <a:r>
              <a:rPr lang="fr-FR" sz="1800" b="1" i="1" dirty="0" err="1">
                <a:solidFill>
                  <a:schemeClr val="accent1">
                    <a:lumMod val="75000"/>
                  </a:schemeClr>
                </a:solidFill>
                <a:latin typeface="Lato"/>
              </a:rPr>
              <a:t>visualization</a:t>
            </a:r>
            <a:r>
              <a:rPr lang="fr-FR" sz="1800" b="1" i="1" dirty="0">
                <a:solidFill>
                  <a:schemeClr val="accent1">
                    <a:lumMod val="75000"/>
                  </a:schemeClr>
                </a:solidFill>
                <a:latin typeface="Lato"/>
              </a:rPr>
              <a:t> insights »</a:t>
            </a:r>
            <a:r>
              <a:rPr lang="fr-FR" sz="1800" i="1" dirty="0">
                <a:solidFill>
                  <a:schemeClr val="accent1">
                    <a:lumMod val="75000"/>
                  </a:schemeClr>
                </a:solidFill>
                <a:latin typeface="Lato"/>
              </a:rPr>
              <a:t> </a:t>
            </a:r>
            <a:endParaRPr lang="en-US" sz="1800" dirty="0"/>
          </a:p>
        </p:txBody>
      </p:sp>
    </p:spTree>
    <p:extLst>
      <p:ext uri="{BB962C8B-B14F-4D97-AF65-F5344CB8AC3E}">
        <p14:creationId xmlns:p14="http://schemas.microsoft.com/office/powerpoint/2010/main" val="3231168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95024"/>
          </a:xfrm>
        </p:spPr>
        <p:txBody>
          <a:bodyPr/>
          <a:lstStyle/>
          <a:p>
            <a:r>
              <a:rPr lang="en-US" dirty="0"/>
              <a:t>Examples of Out of the Box and Custom Dashboards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15</a:t>
            </a:fld>
            <a:endParaRPr lang="en-US"/>
          </a:p>
        </p:txBody>
      </p:sp>
      <p:sp>
        <p:nvSpPr>
          <p:cNvPr id="10" name="Footer Placeholder 9"/>
          <p:cNvSpPr>
            <a:spLocks noGrp="1"/>
          </p:cNvSpPr>
          <p:nvPr>
            <p:ph type="ftr" sz="quarter" idx="11"/>
          </p:nvPr>
        </p:nvSpPr>
        <p:spPr/>
        <p:txBody>
          <a:bodyPr/>
          <a:lstStyle/>
          <a:p>
            <a:r>
              <a:rPr lang="de-DE" dirty="0"/>
              <a:t>Think 2019 / 7461 / Feb 15, 2019 / © 2019 IBM Corporation</a:t>
            </a:r>
            <a:endParaRPr lang="en-US" dirty="0"/>
          </a:p>
        </p:txBody>
      </p:sp>
      <p:pic>
        <p:nvPicPr>
          <p:cNvPr id="26" name="Picture 25">
            <a:extLst>
              <a:ext uri="{FF2B5EF4-FFF2-40B4-BE49-F238E27FC236}">
                <a16:creationId xmlns:a16="http://schemas.microsoft.com/office/drawing/2014/main" id="{D07330AE-E93F-E44B-A0F1-D9C873FE8B7A}"/>
              </a:ext>
            </a:extLst>
          </p:cNvPr>
          <p:cNvPicPr>
            <a:picLocks noChangeAspect="1"/>
          </p:cNvPicPr>
          <p:nvPr/>
        </p:nvPicPr>
        <p:blipFill>
          <a:blip r:embed="rId2"/>
          <a:stretch>
            <a:fillRect/>
          </a:stretch>
        </p:blipFill>
        <p:spPr>
          <a:xfrm>
            <a:off x="124140" y="672070"/>
            <a:ext cx="3069534" cy="1694593"/>
          </a:xfrm>
          <a:prstGeom prst="rect">
            <a:avLst/>
          </a:prstGeom>
        </p:spPr>
      </p:pic>
      <p:pic>
        <p:nvPicPr>
          <p:cNvPr id="27" name="Picture 26">
            <a:extLst>
              <a:ext uri="{FF2B5EF4-FFF2-40B4-BE49-F238E27FC236}">
                <a16:creationId xmlns:a16="http://schemas.microsoft.com/office/drawing/2014/main" id="{33B15EFB-4337-A440-A4CF-15D2C8585CAA}"/>
              </a:ext>
            </a:extLst>
          </p:cNvPr>
          <p:cNvPicPr>
            <a:picLocks noChangeAspect="1"/>
          </p:cNvPicPr>
          <p:nvPr/>
        </p:nvPicPr>
        <p:blipFill>
          <a:blip r:embed="rId3"/>
          <a:stretch>
            <a:fillRect/>
          </a:stretch>
        </p:blipFill>
        <p:spPr>
          <a:xfrm>
            <a:off x="835899" y="1463599"/>
            <a:ext cx="3069533" cy="1978030"/>
          </a:xfrm>
          <a:prstGeom prst="rect">
            <a:avLst/>
          </a:prstGeom>
        </p:spPr>
      </p:pic>
      <p:grpSp>
        <p:nvGrpSpPr>
          <p:cNvPr id="4" name="Group 3">
            <a:extLst>
              <a:ext uri="{FF2B5EF4-FFF2-40B4-BE49-F238E27FC236}">
                <a16:creationId xmlns:a16="http://schemas.microsoft.com/office/drawing/2014/main" id="{6E1ADE7D-29BC-4542-AA32-580DA25AC8CA}"/>
              </a:ext>
            </a:extLst>
          </p:cNvPr>
          <p:cNvGrpSpPr/>
          <p:nvPr/>
        </p:nvGrpSpPr>
        <p:grpSpPr>
          <a:xfrm>
            <a:off x="1461606" y="2182368"/>
            <a:ext cx="3155585" cy="2045871"/>
            <a:chOff x="1936390" y="1895153"/>
            <a:chExt cx="3155585" cy="2045871"/>
          </a:xfrm>
        </p:grpSpPr>
        <p:pic>
          <p:nvPicPr>
            <p:cNvPr id="28" name="Picture 27">
              <a:extLst>
                <a:ext uri="{FF2B5EF4-FFF2-40B4-BE49-F238E27FC236}">
                  <a16:creationId xmlns:a16="http://schemas.microsoft.com/office/drawing/2014/main" id="{49BD44D0-986A-6447-B526-4110DA504E11}"/>
                </a:ext>
              </a:extLst>
            </p:cNvPr>
            <p:cNvPicPr>
              <a:picLocks noChangeAspect="1"/>
            </p:cNvPicPr>
            <p:nvPr/>
          </p:nvPicPr>
          <p:blipFill>
            <a:blip r:embed="rId4"/>
            <a:stretch>
              <a:fillRect/>
            </a:stretch>
          </p:blipFill>
          <p:spPr>
            <a:xfrm>
              <a:off x="1936390" y="1895153"/>
              <a:ext cx="3155585" cy="2045871"/>
            </a:xfrm>
            <a:prstGeom prst="rect">
              <a:avLst/>
            </a:prstGeom>
          </p:spPr>
        </p:pic>
        <p:pic>
          <p:nvPicPr>
            <p:cNvPr id="29" name="Picture 28">
              <a:extLst>
                <a:ext uri="{FF2B5EF4-FFF2-40B4-BE49-F238E27FC236}">
                  <a16:creationId xmlns:a16="http://schemas.microsoft.com/office/drawing/2014/main" id="{C0B5882F-F66B-7741-9FC4-B71ECFDBE887}"/>
                </a:ext>
              </a:extLst>
            </p:cNvPr>
            <p:cNvPicPr>
              <a:picLocks noChangeAspect="1"/>
            </p:cNvPicPr>
            <p:nvPr/>
          </p:nvPicPr>
          <p:blipFill>
            <a:blip r:embed="rId5"/>
            <a:stretch>
              <a:fillRect/>
            </a:stretch>
          </p:blipFill>
          <p:spPr>
            <a:xfrm>
              <a:off x="2286681" y="2648928"/>
              <a:ext cx="2805294" cy="624816"/>
            </a:xfrm>
            <a:prstGeom prst="rect">
              <a:avLst/>
            </a:prstGeom>
          </p:spPr>
        </p:pic>
      </p:grpSp>
      <p:pic>
        <p:nvPicPr>
          <p:cNvPr id="5" name="Picture 4">
            <a:extLst>
              <a:ext uri="{FF2B5EF4-FFF2-40B4-BE49-F238E27FC236}">
                <a16:creationId xmlns:a16="http://schemas.microsoft.com/office/drawing/2014/main" id="{BFBFFBE4-A528-CB46-BAAD-0F81E8A45B07}"/>
              </a:ext>
            </a:extLst>
          </p:cNvPr>
          <p:cNvPicPr>
            <a:picLocks noChangeAspect="1"/>
          </p:cNvPicPr>
          <p:nvPr/>
        </p:nvPicPr>
        <p:blipFill>
          <a:blip r:embed="rId6"/>
          <a:stretch>
            <a:fillRect/>
          </a:stretch>
        </p:blipFill>
        <p:spPr>
          <a:xfrm>
            <a:off x="4258997" y="636573"/>
            <a:ext cx="4378402" cy="1756482"/>
          </a:xfrm>
          <a:prstGeom prst="rect">
            <a:avLst/>
          </a:prstGeom>
        </p:spPr>
      </p:pic>
      <p:pic>
        <p:nvPicPr>
          <p:cNvPr id="6" name="Picture 5">
            <a:extLst>
              <a:ext uri="{FF2B5EF4-FFF2-40B4-BE49-F238E27FC236}">
                <a16:creationId xmlns:a16="http://schemas.microsoft.com/office/drawing/2014/main" id="{FE5CF7ED-E79A-3841-8492-3B11E7748844}"/>
              </a:ext>
            </a:extLst>
          </p:cNvPr>
          <p:cNvPicPr>
            <a:picLocks noChangeAspect="1"/>
          </p:cNvPicPr>
          <p:nvPr/>
        </p:nvPicPr>
        <p:blipFill>
          <a:blip r:embed="rId7"/>
          <a:stretch>
            <a:fillRect/>
          </a:stretch>
        </p:blipFill>
        <p:spPr>
          <a:xfrm>
            <a:off x="4722563" y="2517715"/>
            <a:ext cx="3809463" cy="2308765"/>
          </a:xfrm>
          <a:prstGeom prst="rect">
            <a:avLst/>
          </a:prstGeom>
        </p:spPr>
      </p:pic>
    </p:spTree>
    <p:extLst>
      <p:ext uri="{BB962C8B-B14F-4D97-AF65-F5344CB8AC3E}">
        <p14:creationId xmlns:p14="http://schemas.microsoft.com/office/powerpoint/2010/main" val="2659191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95024"/>
          </a:xfrm>
        </p:spPr>
        <p:txBody>
          <a:bodyPr/>
          <a:lstStyle/>
          <a:p>
            <a:r>
              <a:rPr lang="en-US" dirty="0"/>
              <a:t>… to Machine Learning Recommendations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16</a:t>
            </a:fld>
            <a:endParaRPr lang="en-US"/>
          </a:p>
        </p:txBody>
      </p:sp>
      <p:sp>
        <p:nvSpPr>
          <p:cNvPr id="10" name="Footer Placeholder 9"/>
          <p:cNvSpPr>
            <a:spLocks noGrp="1"/>
          </p:cNvSpPr>
          <p:nvPr>
            <p:ph type="ftr" sz="quarter" idx="11"/>
          </p:nvPr>
        </p:nvSpPr>
        <p:spPr/>
        <p:txBody>
          <a:bodyPr/>
          <a:lstStyle/>
          <a:p>
            <a:r>
              <a:rPr lang="de-DE" dirty="0"/>
              <a:t>Think 2019 / 7461 / Feb 15, 2019 / © 2019 IBM Corporation</a:t>
            </a:r>
            <a:endParaRPr lang="en-US" dirty="0"/>
          </a:p>
        </p:txBody>
      </p:sp>
      <p:sp>
        <p:nvSpPr>
          <p:cNvPr id="37" name="Rectangle 36">
            <a:extLst>
              <a:ext uri="{FF2B5EF4-FFF2-40B4-BE49-F238E27FC236}">
                <a16:creationId xmlns:a16="http://schemas.microsoft.com/office/drawing/2014/main" id="{BA0E61F0-DDF7-984F-ABE3-ABE84B23DA03}"/>
              </a:ext>
            </a:extLst>
          </p:cNvPr>
          <p:cNvSpPr/>
          <p:nvPr/>
        </p:nvSpPr>
        <p:spPr>
          <a:xfrm>
            <a:off x="5733957" y="511201"/>
            <a:ext cx="3176447" cy="369332"/>
          </a:xfrm>
          <a:prstGeom prst="rect">
            <a:avLst/>
          </a:prstGeom>
        </p:spPr>
        <p:txBody>
          <a:bodyPr wrap="none">
            <a:spAutoFit/>
          </a:bodyPr>
          <a:lstStyle/>
          <a:p>
            <a:r>
              <a:rPr lang="fr-FR" sz="1800" b="1" i="1" dirty="0">
                <a:solidFill>
                  <a:schemeClr val="accent1">
                    <a:lumMod val="75000"/>
                  </a:schemeClr>
                </a:solidFill>
                <a:latin typeface="Lato"/>
              </a:rPr>
              <a:t>« infuse </a:t>
            </a:r>
            <a:r>
              <a:rPr lang="fr-FR" sz="1800" b="1" i="1" dirty="0" err="1">
                <a:solidFill>
                  <a:schemeClr val="accent1">
                    <a:lumMod val="75000"/>
                  </a:schemeClr>
                </a:solidFill>
                <a:latin typeface="Lato"/>
              </a:rPr>
              <a:t>artificial</a:t>
            </a:r>
            <a:r>
              <a:rPr lang="fr-FR" sz="1800" b="1" i="1" dirty="0">
                <a:solidFill>
                  <a:schemeClr val="accent1">
                    <a:lumMod val="75000"/>
                  </a:schemeClr>
                </a:solidFill>
                <a:latin typeface="Lato"/>
              </a:rPr>
              <a:t> intelligence »</a:t>
            </a:r>
            <a:r>
              <a:rPr lang="fr-FR" sz="1800" i="1" dirty="0">
                <a:solidFill>
                  <a:schemeClr val="accent1">
                    <a:lumMod val="75000"/>
                  </a:schemeClr>
                </a:solidFill>
                <a:latin typeface="Lato"/>
              </a:rPr>
              <a:t> </a:t>
            </a:r>
            <a:endParaRPr lang="en-US" sz="1800" dirty="0"/>
          </a:p>
        </p:txBody>
      </p:sp>
      <p:grpSp>
        <p:nvGrpSpPr>
          <p:cNvPr id="59" name="Group 58">
            <a:extLst>
              <a:ext uri="{FF2B5EF4-FFF2-40B4-BE49-F238E27FC236}">
                <a16:creationId xmlns:a16="http://schemas.microsoft.com/office/drawing/2014/main" id="{4943E35C-9268-5F41-BE88-9E1566BFB5B8}"/>
              </a:ext>
            </a:extLst>
          </p:cNvPr>
          <p:cNvGrpSpPr/>
          <p:nvPr/>
        </p:nvGrpSpPr>
        <p:grpSpPr>
          <a:xfrm>
            <a:off x="138951" y="1079544"/>
            <a:ext cx="8670828" cy="3630659"/>
            <a:chOff x="-192293" y="1070465"/>
            <a:chExt cx="12294615" cy="5369722"/>
          </a:xfrm>
        </p:grpSpPr>
        <p:cxnSp>
          <p:nvCxnSpPr>
            <p:cNvPr id="60" name="Straight Connector 59">
              <a:extLst>
                <a:ext uri="{FF2B5EF4-FFF2-40B4-BE49-F238E27FC236}">
                  <a16:creationId xmlns:a16="http://schemas.microsoft.com/office/drawing/2014/main" id="{25511F63-C989-9742-AAC5-2C117A88CC7B}"/>
                </a:ext>
              </a:extLst>
            </p:cNvPr>
            <p:cNvCxnSpPr/>
            <p:nvPr/>
          </p:nvCxnSpPr>
          <p:spPr>
            <a:xfrm>
              <a:off x="4009715" y="1190152"/>
              <a:ext cx="0" cy="5065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B5E65AF-8175-E442-B0BD-85D2C1BCEEA8}"/>
                </a:ext>
              </a:extLst>
            </p:cNvPr>
            <p:cNvCxnSpPr/>
            <p:nvPr/>
          </p:nvCxnSpPr>
          <p:spPr>
            <a:xfrm>
              <a:off x="8159423" y="1070465"/>
              <a:ext cx="0" cy="5065336"/>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62" name="Rounded Rectangle 61">
              <a:extLst>
                <a:ext uri="{FF2B5EF4-FFF2-40B4-BE49-F238E27FC236}">
                  <a16:creationId xmlns:a16="http://schemas.microsoft.com/office/drawing/2014/main" id="{B96D9577-10DE-3440-8A3D-102900DFDE52}"/>
                </a:ext>
              </a:extLst>
            </p:cNvPr>
            <p:cNvSpPr/>
            <p:nvPr/>
          </p:nvSpPr>
          <p:spPr>
            <a:xfrm>
              <a:off x="751026" y="1156353"/>
              <a:ext cx="2378673" cy="540472"/>
            </a:xfrm>
            <a:prstGeom prst="roundRect">
              <a:avLst/>
            </a:prstGeom>
            <a:solidFill>
              <a:srgbClr val="1482D4"/>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Arial"/>
                </a:rPr>
                <a:t>Leverage Data</a:t>
              </a:r>
            </a:p>
          </p:txBody>
        </p:sp>
        <p:sp>
          <p:nvSpPr>
            <p:cNvPr id="63" name="Rounded Rectangle 62">
              <a:extLst>
                <a:ext uri="{FF2B5EF4-FFF2-40B4-BE49-F238E27FC236}">
                  <a16:creationId xmlns:a16="http://schemas.microsoft.com/office/drawing/2014/main" id="{6AE259C3-3ABB-2949-91E7-CE4AFDB5C2EF}"/>
                </a:ext>
              </a:extLst>
            </p:cNvPr>
            <p:cNvSpPr/>
            <p:nvPr/>
          </p:nvSpPr>
          <p:spPr>
            <a:xfrm>
              <a:off x="4656329" y="1150081"/>
              <a:ext cx="2709147" cy="540472"/>
            </a:xfrm>
            <a:prstGeom prst="roundRect">
              <a:avLst/>
            </a:prstGeom>
            <a:solidFill>
              <a:srgbClr val="1482D4"/>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Arial"/>
                </a:rPr>
                <a:t>Machine Learning</a:t>
              </a:r>
            </a:p>
          </p:txBody>
        </p:sp>
        <p:sp>
          <p:nvSpPr>
            <p:cNvPr id="64" name="Rounded Rectangle 63">
              <a:extLst>
                <a:ext uri="{FF2B5EF4-FFF2-40B4-BE49-F238E27FC236}">
                  <a16:creationId xmlns:a16="http://schemas.microsoft.com/office/drawing/2014/main" id="{E2D44E3B-C9F2-1D46-AC92-E379C8014E1F}"/>
                </a:ext>
              </a:extLst>
            </p:cNvPr>
            <p:cNvSpPr/>
            <p:nvPr/>
          </p:nvSpPr>
          <p:spPr>
            <a:xfrm>
              <a:off x="8953371" y="1150081"/>
              <a:ext cx="2709147" cy="540472"/>
            </a:xfrm>
            <a:prstGeom prst="roundRect">
              <a:avLst/>
            </a:prstGeom>
            <a:solidFill>
              <a:srgbClr val="1482D4"/>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Arial"/>
                </a:rPr>
                <a:t>DBA</a:t>
              </a:r>
            </a:p>
          </p:txBody>
        </p:sp>
        <p:sp>
          <p:nvSpPr>
            <p:cNvPr id="65" name="Can 64">
              <a:extLst>
                <a:ext uri="{FF2B5EF4-FFF2-40B4-BE49-F238E27FC236}">
                  <a16:creationId xmlns:a16="http://schemas.microsoft.com/office/drawing/2014/main" id="{40BEE7BE-C8CB-9D49-BA0F-ED5E7CEDDB42}"/>
                </a:ext>
              </a:extLst>
            </p:cNvPr>
            <p:cNvSpPr/>
            <p:nvPr/>
          </p:nvSpPr>
          <p:spPr>
            <a:xfrm>
              <a:off x="623030" y="5125154"/>
              <a:ext cx="2739781" cy="662289"/>
            </a:xfrm>
            <a:prstGeom prst="can">
              <a:avLst/>
            </a:prstGeom>
            <a:solidFill>
              <a:schemeClr val="accent3">
                <a:lumMod val="40000"/>
                <a:lumOff val="60000"/>
              </a:schemeClr>
            </a:solidFill>
            <a:ln>
              <a:solidFill>
                <a:schemeClr val="bg1"/>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Arial"/>
                </a:rPr>
                <a:t>Data Storage (HDFS)</a:t>
              </a:r>
            </a:p>
          </p:txBody>
        </p:sp>
        <p:pic>
          <p:nvPicPr>
            <p:cNvPr id="66" name="Picture 65">
              <a:extLst>
                <a:ext uri="{FF2B5EF4-FFF2-40B4-BE49-F238E27FC236}">
                  <a16:creationId xmlns:a16="http://schemas.microsoft.com/office/drawing/2014/main" id="{B98E3F00-EE52-3148-A380-9EC5501ADF2F}"/>
                </a:ext>
              </a:extLst>
            </p:cNvPr>
            <p:cNvPicPr>
              <a:picLocks noChangeAspect="1"/>
            </p:cNvPicPr>
            <p:nvPr/>
          </p:nvPicPr>
          <p:blipFill>
            <a:blip r:embed="rId2"/>
            <a:stretch>
              <a:fillRect/>
            </a:stretch>
          </p:blipFill>
          <p:spPr>
            <a:xfrm>
              <a:off x="5088446" y="2257988"/>
              <a:ext cx="1816621" cy="1464832"/>
            </a:xfrm>
            <a:prstGeom prst="rect">
              <a:avLst/>
            </a:prstGeom>
          </p:spPr>
        </p:pic>
        <p:sp>
          <p:nvSpPr>
            <p:cNvPr id="67" name="TextBox 66">
              <a:extLst>
                <a:ext uri="{FF2B5EF4-FFF2-40B4-BE49-F238E27FC236}">
                  <a16:creationId xmlns:a16="http://schemas.microsoft.com/office/drawing/2014/main" id="{8E661010-693C-C744-B106-F7E891BA9AA5}"/>
                </a:ext>
              </a:extLst>
            </p:cNvPr>
            <p:cNvSpPr txBox="1"/>
            <p:nvPr/>
          </p:nvSpPr>
          <p:spPr>
            <a:xfrm>
              <a:off x="4963728" y="1880063"/>
              <a:ext cx="2150660" cy="40968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a:ea typeface="+mn-ea"/>
                  <a:cs typeface="+mn-cs"/>
                </a:rPr>
                <a:t>IBM Watson Studio</a:t>
              </a:r>
            </a:p>
          </p:txBody>
        </p:sp>
        <p:sp>
          <p:nvSpPr>
            <p:cNvPr id="68" name="Dodecagon 67">
              <a:extLst>
                <a:ext uri="{FF2B5EF4-FFF2-40B4-BE49-F238E27FC236}">
                  <a16:creationId xmlns:a16="http://schemas.microsoft.com/office/drawing/2014/main" id="{B3F22A39-8147-754A-996C-D3E278E7FE86}"/>
                </a:ext>
              </a:extLst>
            </p:cNvPr>
            <p:cNvSpPr/>
            <p:nvPr/>
          </p:nvSpPr>
          <p:spPr>
            <a:xfrm>
              <a:off x="6220985" y="3859927"/>
              <a:ext cx="1178315" cy="882772"/>
            </a:xfrm>
            <a:prstGeom prst="dodecagon">
              <a:avLst/>
            </a:prstGeom>
            <a:solidFill>
              <a:srgbClr val="5D83DA"/>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Arial"/>
                </a:rPr>
                <a:t>ML Models</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FFFFFF"/>
                  </a:solidFill>
                  <a:effectLst/>
                  <a:uLnTx/>
                  <a:uFillTx/>
                  <a:latin typeface="Arial"/>
                  <a:ea typeface="+mn-ea"/>
                  <a:cs typeface="Arial"/>
                </a:rPr>
                <a:t>(Samples)</a:t>
              </a:r>
            </a:p>
          </p:txBody>
        </p:sp>
        <p:pic>
          <p:nvPicPr>
            <p:cNvPr id="69" name="Picture 68">
              <a:extLst>
                <a:ext uri="{FF2B5EF4-FFF2-40B4-BE49-F238E27FC236}">
                  <a16:creationId xmlns:a16="http://schemas.microsoft.com/office/drawing/2014/main" id="{9BE73258-18B6-F04B-BBCE-D20894C6DE55}"/>
                </a:ext>
              </a:extLst>
            </p:cNvPr>
            <p:cNvPicPr>
              <a:picLocks noChangeAspect="1"/>
            </p:cNvPicPr>
            <p:nvPr/>
          </p:nvPicPr>
          <p:blipFill>
            <a:blip r:embed="rId3"/>
            <a:stretch>
              <a:fillRect/>
            </a:stretch>
          </p:blipFill>
          <p:spPr>
            <a:xfrm>
              <a:off x="8450894" y="2422581"/>
              <a:ext cx="3651428" cy="3701763"/>
            </a:xfrm>
            <a:prstGeom prst="rect">
              <a:avLst/>
            </a:prstGeom>
          </p:spPr>
        </p:pic>
        <p:pic>
          <p:nvPicPr>
            <p:cNvPr id="70" name="Picture 69">
              <a:extLst>
                <a:ext uri="{FF2B5EF4-FFF2-40B4-BE49-F238E27FC236}">
                  <a16:creationId xmlns:a16="http://schemas.microsoft.com/office/drawing/2014/main" id="{7D981135-3A1F-A744-AE90-F322FC008924}"/>
                </a:ext>
              </a:extLst>
            </p:cNvPr>
            <p:cNvPicPr>
              <a:picLocks noChangeAspect="1"/>
            </p:cNvPicPr>
            <p:nvPr/>
          </p:nvPicPr>
          <p:blipFill>
            <a:blip r:embed="rId4"/>
            <a:stretch>
              <a:fillRect/>
            </a:stretch>
          </p:blipFill>
          <p:spPr>
            <a:xfrm>
              <a:off x="539142" y="2195465"/>
              <a:ext cx="2863493" cy="2254787"/>
            </a:xfrm>
            <a:prstGeom prst="rect">
              <a:avLst/>
            </a:prstGeom>
          </p:spPr>
        </p:pic>
        <p:sp>
          <p:nvSpPr>
            <p:cNvPr id="71" name="TextBox 70">
              <a:extLst>
                <a:ext uri="{FF2B5EF4-FFF2-40B4-BE49-F238E27FC236}">
                  <a16:creationId xmlns:a16="http://schemas.microsoft.com/office/drawing/2014/main" id="{07A0F44C-EE75-824C-A579-64B1930AD748}"/>
                </a:ext>
              </a:extLst>
            </p:cNvPr>
            <p:cNvSpPr txBox="1"/>
            <p:nvPr/>
          </p:nvSpPr>
          <p:spPr>
            <a:xfrm>
              <a:off x="8607541" y="1880063"/>
              <a:ext cx="3071202" cy="40968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a:ea typeface="+mn-ea"/>
                  <a:cs typeface="+mn-cs"/>
                </a:rPr>
                <a:t>Invoke ML Recommendation</a:t>
              </a:r>
            </a:p>
          </p:txBody>
        </p:sp>
        <p:sp>
          <p:nvSpPr>
            <p:cNvPr id="72" name="Curved Up Arrow 71">
              <a:extLst>
                <a:ext uri="{FF2B5EF4-FFF2-40B4-BE49-F238E27FC236}">
                  <a16:creationId xmlns:a16="http://schemas.microsoft.com/office/drawing/2014/main" id="{C0A843C3-B023-314B-A2AB-28209D310AE4}"/>
                </a:ext>
              </a:extLst>
            </p:cNvPr>
            <p:cNvSpPr/>
            <p:nvPr/>
          </p:nvSpPr>
          <p:spPr>
            <a:xfrm rot="5189064">
              <a:off x="7889940" y="1398765"/>
              <a:ext cx="667040" cy="279667"/>
            </a:xfrm>
            <a:prstGeom prst="curvedUpArrow">
              <a:avLst>
                <a:gd name="adj1" fmla="val 25000"/>
                <a:gd name="adj2" fmla="val 71403"/>
                <a:gd name="adj3" fmla="val 49534"/>
              </a:avLst>
            </a:prstGeom>
            <a:solidFill>
              <a:srgbClr val="1482D4"/>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73" name="Right Arrow 72">
              <a:extLst>
                <a:ext uri="{FF2B5EF4-FFF2-40B4-BE49-F238E27FC236}">
                  <a16:creationId xmlns:a16="http://schemas.microsoft.com/office/drawing/2014/main" id="{1280C891-592C-E045-BBE6-FDD9FF61F819}"/>
                </a:ext>
              </a:extLst>
            </p:cNvPr>
            <p:cNvSpPr/>
            <p:nvPr/>
          </p:nvSpPr>
          <p:spPr>
            <a:xfrm>
              <a:off x="3542463" y="1282286"/>
              <a:ext cx="842127" cy="276063"/>
            </a:xfrm>
            <a:prstGeom prst="rightArrow">
              <a:avLst/>
            </a:prstGeom>
            <a:solidFill>
              <a:srgbClr val="1482D4"/>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74" name="TextBox 73">
              <a:extLst>
                <a:ext uri="{FF2B5EF4-FFF2-40B4-BE49-F238E27FC236}">
                  <a16:creationId xmlns:a16="http://schemas.microsoft.com/office/drawing/2014/main" id="{5DD31BB5-66CA-9345-A0D6-709032782307}"/>
                </a:ext>
              </a:extLst>
            </p:cNvPr>
            <p:cNvSpPr txBox="1"/>
            <p:nvPr/>
          </p:nvSpPr>
          <p:spPr>
            <a:xfrm>
              <a:off x="866749" y="1847768"/>
              <a:ext cx="1959733" cy="40968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a:ea typeface="+mn-ea"/>
                  <a:cs typeface="+mn-cs"/>
                </a:rPr>
                <a:t>Process Designer</a:t>
              </a:r>
            </a:p>
          </p:txBody>
        </p:sp>
        <p:pic>
          <p:nvPicPr>
            <p:cNvPr id="75" name="Picture 74">
              <a:extLst>
                <a:ext uri="{FF2B5EF4-FFF2-40B4-BE49-F238E27FC236}">
                  <a16:creationId xmlns:a16="http://schemas.microsoft.com/office/drawing/2014/main" id="{367D59D4-73D7-3542-8A83-8139750D3891}"/>
                </a:ext>
              </a:extLst>
            </p:cNvPr>
            <p:cNvPicPr>
              <a:picLocks noChangeAspect="1"/>
            </p:cNvPicPr>
            <p:nvPr/>
          </p:nvPicPr>
          <p:blipFill>
            <a:blip r:embed="rId5"/>
            <a:stretch>
              <a:fillRect/>
            </a:stretch>
          </p:blipFill>
          <p:spPr>
            <a:xfrm>
              <a:off x="4313453" y="5183181"/>
              <a:ext cx="3534495" cy="579491"/>
            </a:xfrm>
            <a:prstGeom prst="rect">
              <a:avLst/>
            </a:prstGeom>
            <a:ln>
              <a:solidFill>
                <a:schemeClr val="bg1"/>
              </a:solidFill>
            </a:ln>
          </p:spPr>
        </p:pic>
        <p:sp>
          <p:nvSpPr>
            <p:cNvPr id="76" name="Folded Corner 75">
              <a:extLst>
                <a:ext uri="{FF2B5EF4-FFF2-40B4-BE49-F238E27FC236}">
                  <a16:creationId xmlns:a16="http://schemas.microsoft.com/office/drawing/2014/main" id="{738CFB0C-CE36-F84B-8350-3303A83CC651}"/>
                </a:ext>
              </a:extLst>
            </p:cNvPr>
            <p:cNvSpPr/>
            <p:nvPr/>
          </p:nvSpPr>
          <p:spPr>
            <a:xfrm>
              <a:off x="4811540" y="3833138"/>
              <a:ext cx="790144" cy="909561"/>
            </a:xfrm>
            <a:prstGeom prst="foldedCorner">
              <a:avLst/>
            </a:prstGeom>
            <a:solidFill>
              <a:srgbClr val="5D83DA"/>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rial"/>
                  <a:ea typeface="+mn-ea"/>
                  <a:cs typeface="Arial"/>
                </a:rPr>
                <a:t>Watson Studio Notebook</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FFFFFF"/>
                  </a:solidFill>
                  <a:effectLst/>
                  <a:uLnTx/>
                  <a:uFillTx/>
                  <a:latin typeface="Arial"/>
                  <a:ea typeface="+mn-ea"/>
                  <a:cs typeface="Arial"/>
                </a:rPr>
                <a:t>(Sample)</a:t>
              </a:r>
            </a:p>
          </p:txBody>
        </p:sp>
        <p:sp>
          <p:nvSpPr>
            <p:cNvPr id="77" name="Rounded Rectangle 76">
              <a:extLst>
                <a:ext uri="{FF2B5EF4-FFF2-40B4-BE49-F238E27FC236}">
                  <a16:creationId xmlns:a16="http://schemas.microsoft.com/office/drawing/2014/main" id="{63FB07BF-7B94-C148-92B5-42DFCDF7E3ED}"/>
                </a:ext>
              </a:extLst>
            </p:cNvPr>
            <p:cNvSpPr/>
            <p:nvPr/>
          </p:nvSpPr>
          <p:spPr>
            <a:xfrm>
              <a:off x="425885" y="5034199"/>
              <a:ext cx="11676436" cy="838532"/>
            </a:xfrm>
            <a:prstGeom prst="roundRect">
              <a:avLst/>
            </a:prstGeom>
            <a:ln>
              <a:solidFill>
                <a:schemeClr val="tx1"/>
              </a:solidFill>
              <a:prstDash val="dash"/>
            </a:ln>
          </p:spPr>
          <p:txBody>
            <a:bodyPr wrap="square" lIns="0" tIns="0" rIns="28800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Arial"/>
                  <a:ea typeface="+mn-ea"/>
                  <a:cs typeface="Arial"/>
                </a:rPr>
                <a:t>+                          =  </a:t>
              </a:r>
            </a:p>
          </p:txBody>
        </p:sp>
        <p:sp>
          <p:nvSpPr>
            <p:cNvPr id="78" name="TextBox 77">
              <a:extLst>
                <a:ext uri="{FF2B5EF4-FFF2-40B4-BE49-F238E27FC236}">
                  <a16:creationId xmlns:a16="http://schemas.microsoft.com/office/drawing/2014/main" id="{4AE4F362-8A91-CD4F-A34F-F001493045DB}"/>
                </a:ext>
              </a:extLst>
            </p:cNvPr>
            <p:cNvSpPr txBox="1"/>
            <p:nvPr/>
          </p:nvSpPr>
          <p:spPr>
            <a:xfrm>
              <a:off x="-192293" y="5484267"/>
              <a:ext cx="786894" cy="9559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IBM Plex Sans"/>
                  <a:ea typeface="+mn-ea"/>
                  <a:cs typeface="+mn-cs"/>
                </a:rPr>
                <a:t>…</a:t>
              </a:r>
            </a:p>
          </p:txBody>
        </p:sp>
      </p:grpSp>
    </p:spTree>
    <p:extLst>
      <p:ext uri="{BB962C8B-B14F-4D97-AF65-F5344CB8AC3E}">
        <p14:creationId xmlns:p14="http://schemas.microsoft.com/office/powerpoint/2010/main" val="1969481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95024"/>
          </a:xfrm>
        </p:spPr>
        <p:txBody>
          <a:bodyPr/>
          <a:lstStyle/>
          <a:p>
            <a:r>
              <a:rPr lang="en-US" dirty="0"/>
              <a:t>High Level Architecture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17</a:t>
            </a:fld>
            <a:endParaRPr lang="en-US"/>
          </a:p>
        </p:txBody>
      </p:sp>
      <p:sp>
        <p:nvSpPr>
          <p:cNvPr id="10" name="Footer Placeholder 9"/>
          <p:cNvSpPr>
            <a:spLocks noGrp="1"/>
          </p:cNvSpPr>
          <p:nvPr>
            <p:ph type="ftr" sz="quarter" idx="11"/>
          </p:nvPr>
        </p:nvSpPr>
        <p:spPr/>
        <p:txBody>
          <a:bodyPr/>
          <a:lstStyle/>
          <a:p>
            <a:r>
              <a:rPr lang="de-DE" dirty="0"/>
              <a:t>Think 2019 / 7461 / Feb 15, 2019 / © 2019 IBM Corporation</a:t>
            </a:r>
            <a:endParaRPr lang="en-US" dirty="0"/>
          </a:p>
        </p:txBody>
      </p:sp>
      <p:grpSp>
        <p:nvGrpSpPr>
          <p:cNvPr id="93" name="Group 92">
            <a:extLst>
              <a:ext uri="{FF2B5EF4-FFF2-40B4-BE49-F238E27FC236}">
                <a16:creationId xmlns:a16="http://schemas.microsoft.com/office/drawing/2014/main" id="{80CAD2D1-6431-DF45-9858-096EEE84F456}"/>
              </a:ext>
            </a:extLst>
          </p:cNvPr>
          <p:cNvGrpSpPr/>
          <p:nvPr/>
        </p:nvGrpSpPr>
        <p:grpSpPr>
          <a:xfrm>
            <a:off x="542708" y="1096192"/>
            <a:ext cx="8112733" cy="2672589"/>
            <a:chOff x="404736" y="1442019"/>
            <a:chExt cx="11752459" cy="3841162"/>
          </a:xfrm>
        </p:grpSpPr>
        <p:grpSp>
          <p:nvGrpSpPr>
            <p:cNvPr id="94" name="Group 93">
              <a:extLst>
                <a:ext uri="{FF2B5EF4-FFF2-40B4-BE49-F238E27FC236}">
                  <a16:creationId xmlns:a16="http://schemas.microsoft.com/office/drawing/2014/main" id="{957C85E4-FD9D-2E41-A3A5-ABC5B7F1A64C}"/>
                </a:ext>
              </a:extLst>
            </p:cNvPr>
            <p:cNvGrpSpPr/>
            <p:nvPr/>
          </p:nvGrpSpPr>
          <p:grpSpPr>
            <a:xfrm>
              <a:off x="404736" y="1442019"/>
              <a:ext cx="11366186" cy="3841162"/>
              <a:chOff x="404736" y="1239002"/>
              <a:chExt cx="11366186" cy="3841162"/>
            </a:xfrm>
          </p:grpSpPr>
          <p:grpSp>
            <p:nvGrpSpPr>
              <p:cNvPr id="97" name="Group 96">
                <a:extLst>
                  <a:ext uri="{FF2B5EF4-FFF2-40B4-BE49-F238E27FC236}">
                    <a16:creationId xmlns:a16="http://schemas.microsoft.com/office/drawing/2014/main" id="{D0DE3F25-F7E8-8D47-989B-8BA97106B655}"/>
                  </a:ext>
                </a:extLst>
              </p:cNvPr>
              <p:cNvGrpSpPr/>
              <p:nvPr/>
            </p:nvGrpSpPr>
            <p:grpSpPr>
              <a:xfrm>
                <a:off x="404736" y="2071688"/>
                <a:ext cx="11366186" cy="3008476"/>
                <a:chOff x="437393" y="1690688"/>
                <a:chExt cx="11366186" cy="3008476"/>
              </a:xfrm>
            </p:grpSpPr>
            <p:grpSp>
              <p:nvGrpSpPr>
                <p:cNvPr id="116" name="Group 115">
                  <a:extLst>
                    <a:ext uri="{FF2B5EF4-FFF2-40B4-BE49-F238E27FC236}">
                      <a16:creationId xmlns:a16="http://schemas.microsoft.com/office/drawing/2014/main" id="{5C92E3A2-7878-7840-8DF1-E7150DB22B6D}"/>
                    </a:ext>
                  </a:extLst>
                </p:cNvPr>
                <p:cNvGrpSpPr/>
                <p:nvPr/>
              </p:nvGrpSpPr>
              <p:grpSpPr>
                <a:xfrm>
                  <a:off x="437393" y="1690688"/>
                  <a:ext cx="11366186" cy="2976165"/>
                  <a:chOff x="446537" y="2154074"/>
                  <a:chExt cx="11366186" cy="2976165"/>
                </a:xfrm>
              </p:grpSpPr>
              <p:grpSp>
                <p:nvGrpSpPr>
                  <p:cNvPr id="118" name="Groupe 43">
                    <a:extLst>
                      <a:ext uri="{FF2B5EF4-FFF2-40B4-BE49-F238E27FC236}">
                        <a16:creationId xmlns:a16="http://schemas.microsoft.com/office/drawing/2014/main" id="{C14BE733-B2D3-C040-994C-F176E7E06594}"/>
                      </a:ext>
                    </a:extLst>
                  </p:cNvPr>
                  <p:cNvGrpSpPr/>
                  <p:nvPr/>
                </p:nvGrpSpPr>
                <p:grpSpPr>
                  <a:xfrm>
                    <a:off x="446537" y="2214001"/>
                    <a:ext cx="11330064" cy="2594769"/>
                    <a:chOff x="565976" y="8526462"/>
                    <a:chExt cx="22660128" cy="5189538"/>
                  </a:xfrm>
                </p:grpSpPr>
                <p:grpSp>
                  <p:nvGrpSpPr>
                    <p:cNvPr id="129" name="Groupe 35">
                      <a:extLst>
                        <a:ext uri="{FF2B5EF4-FFF2-40B4-BE49-F238E27FC236}">
                          <a16:creationId xmlns:a16="http://schemas.microsoft.com/office/drawing/2014/main" id="{6D19D430-43B0-6342-A6A4-4CEBCB660B7E}"/>
                        </a:ext>
                      </a:extLst>
                    </p:cNvPr>
                    <p:cNvGrpSpPr/>
                    <p:nvPr/>
                  </p:nvGrpSpPr>
                  <p:grpSpPr>
                    <a:xfrm>
                      <a:off x="565976" y="9351962"/>
                      <a:ext cx="19360324" cy="4364038"/>
                      <a:chOff x="565976" y="9142414"/>
                      <a:chExt cx="19360324" cy="4364038"/>
                    </a:xfrm>
                  </p:grpSpPr>
                  <p:sp>
                    <p:nvSpPr>
                      <p:cNvPr id="131" name="Rectangle 130">
                        <a:extLst>
                          <a:ext uri="{FF2B5EF4-FFF2-40B4-BE49-F238E27FC236}">
                            <a16:creationId xmlns:a16="http://schemas.microsoft.com/office/drawing/2014/main" id="{AC47A582-B9F2-614D-925E-863DA553C3BD}"/>
                          </a:ext>
                        </a:extLst>
                      </p:cNvPr>
                      <p:cNvSpPr/>
                      <p:nvPr/>
                    </p:nvSpPr>
                    <p:spPr>
                      <a:xfrm>
                        <a:off x="9187525" y="10366378"/>
                        <a:ext cx="2768600" cy="1651000"/>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BAI Data Ingestion &amp; Processing</a:t>
                        </a:r>
                      </a:p>
                    </p:txBody>
                  </p:sp>
                  <p:sp>
                    <p:nvSpPr>
                      <p:cNvPr id="132" name="Rectangle 131">
                        <a:extLst>
                          <a:ext uri="{FF2B5EF4-FFF2-40B4-BE49-F238E27FC236}">
                            <a16:creationId xmlns:a16="http://schemas.microsoft.com/office/drawing/2014/main" id="{9B4991D2-EA15-EA4A-A0FA-B82B5FA2CEC4}"/>
                          </a:ext>
                        </a:extLst>
                      </p:cNvPr>
                      <p:cNvSpPr/>
                      <p:nvPr/>
                    </p:nvSpPr>
                    <p:spPr>
                      <a:xfrm>
                        <a:off x="4786050" y="10366378"/>
                        <a:ext cx="2949998" cy="1651000"/>
                      </a:xfrm>
                      <a:prstGeom prst="rect">
                        <a:avLst/>
                      </a:prstGeom>
                      <a:solidFill>
                        <a:schemeClr val="accent4"/>
                      </a:solidFill>
                      <a:ln>
                        <a:no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IBM Event Streams*</a:t>
                        </a:r>
                      </a:p>
                    </p:txBody>
                  </p:sp>
                  <p:sp>
                    <p:nvSpPr>
                      <p:cNvPr id="133" name="Rectangle 132">
                        <a:extLst>
                          <a:ext uri="{FF2B5EF4-FFF2-40B4-BE49-F238E27FC236}">
                            <a16:creationId xmlns:a16="http://schemas.microsoft.com/office/drawing/2014/main" id="{5FF67E47-0A6F-F24E-A442-2400A8DB5EC5}"/>
                          </a:ext>
                        </a:extLst>
                      </p:cNvPr>
                      <p:cNvSpPr/>
                      <p:nvPr/>
                    </p:nvSpPr>
                    <p:spPr>
                      <a:xfrm>
                        <a:off x="14748325" y="11855452"/>
                        <a:ext cx="2768600" cy="1651000"/>
                      </a:xfrm>
                      <a:prstGeom prst="rect">
                        <a:avLst/>
                      </a:prstGeom>
                      <a:solidFill>
                        <a:schemeClr val="accent5"/>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Long Term Storage</a:t>
                        </a:r>
                      </a:p>
                    </p:txBody>
                  </p:sp>
                  <p:sp>
                    <p:nvSpPr>
                      <p:cNvPr id="134" name="Rectangle 133">
                        <a:extLst>
                          <a:ext uri="{FF2B5EF4-FFF2-40B4-BE49-F238E27FC236}">
                            <a16:creationId xmlns:a16="http://schemas.microsoft.com/office/drawing/2014/main" id="{8C485BCA-12B4-7C42-8516-D12E5309015A}"/>
                          </a:ext>
                        </a:extLst>
                      </p:cNvPr>
                      <p:cNvSpPr/>
                      <p:nvPr/>
                    </p:nvSpPr>
                    <p:spPr>
                      <a:xfrm>
                        <a:off x="565976" y="10379078"/>
                        <a:ext cx="2768600" cy="1651000"/>
                      </a:xfrm>
                      <a:prstGeom prst="rect">
                        <a:avLst/>
                      </a:prstGeom>
                      <a:solidFill>
                        <a:schemeClr val="bg1">
                          <a:lumMod val="10000"/>
                          <a:lumOff val="9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Case  Emitters</a:t>
                        </a:r>
                      </a:p>
                    </p:txBody>
                  </p:sp>
                  <p:cxnSp>
                    <p:nvCxnSpPr>
                      <p:cNvPr id="135" name="Connecteur droit avec flèche 15">
                        <a:extLst>
                          <a:ext uri="{FF2B5EF4-FFF2-40B4-BE49-F238E27FC236}">
                            <a16:creationId xmlns:a16="http://schemas.microsoft.com/office/drawing/2014/main" id="{21B62179-7A36-8F4C-A5E2-5007B05D1FC6}"/>
                          </a:ext>
                        </a:extLst>
                      </p:cNvPr>
                      <p:cNvCxnSpPr>
                        <a:cxnSpLocks/>
                        <a:stCxn id="134" idx="3"/>
                        <a:endCxn id="132" idx="1"/>
                      </p:cNvCxnSpPr>
                      <p:nvPr/>
                    </p:nvCxnSpPr>
                    <p:spPr>
                      <a:xfrm flipV="1">
                        <a:off x="3334576" y="11191878"/>
                        <a:ext cx="1451474" cy="12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6" name="Connecteur droit avec flèche 17">
                        <a:extLst>
                          <a:ext uri="{FF2B5EF4-FFF2-40B4-BE49-F238E27FC236}">
                            <a16:creationId xmlns:a16="http://schemas.microsoft.com/office/drawing/2014/main" id="{AB991EA9-02A0-CD4D-A2FC-FEEA286EA311}"/>
                          </a:ext>
                        </a:extLst>
                      </p:cNvPr>
                      <p:cNvCxnSpPr>
                        <a:cxnSpLocks/>
                        <a:stCxn id="132" idx="3"/>
                        <a:endCxn id="131" idx="1"/>
                      </p:cNvCxnSpPr>
                      <p:nvPr/>
                    </p:nvCxnSpPr>
                    <p:spPr>
                      <a:xfrm>
                        <a:off x="7736048" y="11191878"/>
                        <a:ext cx="14514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7" name="Connecteur droit avec flèche 19">
                        <a:extLst>
                          <a:ext uri="{FF2B5EF4-FFF2-40B4-BE49-F238E27FC236}">
                            <a16:creationId xmlns:a16="http://schemas.microsoft.com/office/drawing/2014/main" id="{6791229B-C516-1D4D-8116-085D62FA7F53}"/>
                          </a:ext>
                        </a:extLst>
                      </p:cNvPr>
                      <p:cNvCxnSpPr>
                        <a:cxnSpLocks/>
                        <a:stCxn id="131" idx="3"/>
                      </p:cNvCxnSpPr>
                      <p:nvPr/>
                    </p:nvCxnSpPr>
                    <p:spPr>
                      <a:xfrm flipV="1">
                        <a:off x="11956125" y="9142414"/>
                        <a:ext cx="2792200" cy="2049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8" name="Connecteur droit avec flèche 20">
                        <a:extLst>
                          <a:ext uri="{FF2B5EF4-FFF2-40B4-BE49-F238E27FC236}">
                            <a16:creationId xmlns:a16="http://schemas.microsoft.com/office/drawing/2014/main" id="{7F0E4FF3-D2E6-2244-BD5A-7834B9C22F09}"/>
                          </a:ext>
                        </a:extLst>
                      </p:cNvPr>
                      <p:cNvCxnSpPr>
                        <a:cxnSpLocks/>
                        <a:stCxn id="131" idx="3"/>
                        <a:endCxn id="133" idx="1"/>
                      </p:cNvCxnSpPr>
                      <p:nvPr/>
                    </p:nvCxnSpPr>
                    <p:spPr>
                      <a:xfrm>
                        <a:off x="11956126" y="11191878"/>
                        <a:ext cx="2792200" cy="14890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9" name="Connecteur droit avec flèche 24">
                        <a:extLst>
                          <a:ext uri="{FF2B5EF4-FFF2-40B4-BE49-F238E27FC236}">
                            <a16:creationId xmlns:a16="http://schemas.microsoft.com/office/drawing/2014/main" id="{D437C7D3-4A64-4C4E-9B9C-476685708A49}"/>
                          </a:ext>
                        </a:extLst>
                      </p:cNvPr>
                      <p:cNvCxnSpPr>
                        <a:cxnSpLocks/>
                      </p:cNvCxnSpPr>
                      <p:nvPr/>
                    </p:nvCxnSpPr>
                    <p:spPr>
                      <a:xfrm>
                        <a:off x="17516925" y="9142414"/>
                        <a:ext cx="24093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30" name="Rectangle 129">
                      <a:extLst>
                        <a:ext uri="{FF2B5EF4-FFF2-40B4-BE49-F238E27FC236}">
                          <a16:creationId xmlns:a16="http://schemas.microsoft.com/office/drawing/2014/main" id="{A97C4488-CD1E-0B47-8EA9-A623E8CFCBFF}"/>
                        </a:ext>
                      </a:extLst>
                    </p:cNvPr>
                    <p:cNvSpPr/>
                    <p:nvPr/>
                  </p:nvSpPr>
                  <p:spPr>
                    <a:xfrm>
                      <a:off x="19926298" y="8526462"/>
                      <a:ext cx="3299806" cy="1651000"/>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a:t>BAI Dashboards (use, create, share)</a:t>
                      </a:r>
                    </a:p>
                  </p:txBody>
                </p:sp>
              </p:grpSp>
              <p:sp>
                <p:nvSpPr>
                  <p:cNvPr id="119" name="Rectangle 118">
                    <a:extLst>
                      <a:ext uri="{FF2B5EF4-FFF2-40B4-BE49-F238E27FC236}">
                        <a16:creationId xmlns:a16="http://schemas.microsoft.com/office/drawing/2014/main" id="{F06C59E1-1A8A-E648-AAB9-B14BC718BBAB}"/>
                      </a:ext>
                    </a:extLst>
                  </p:cNvPr>
                  <p:cNvSpPr/>
                  <p:nvPr/>
                </p:nvSpPr>
                <p:spPr>
                  <a:xfrm>
                    <a:off x="7537712" y="2154074"/>
                    <a:ext cx="1384300" cy="825500"/>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BAI Query &amp; Dashboard Storage*</a:t>
                    </a:r>
                  </a:p>
                </p:txBody>
              </p:sp>
              <p:sp>
                <p:nvSpPr>
                  <p:cNvPr id="120" name="Rectangle 119">
                    <a:extLst>
                      <a:ext uri="{FF2B5EF4-FFF2-40B4-BE49-F238E27FC236}">
                        <a16:creationId xmlns:a16="http://schemas.microsoft.com/office/drawing/2014/main" id="{585EA327-3C50-BE40-945B-40957514F40F}"/>
                      </a:ext>
                    </a:extLst>
                  </p:cNvPr>
                  <p:cNvSpPr/>
                  <p:nvPr/>
                </p:nvSpPr>
                <p:spPr>
                  <a:xfrm>
                    <a:off x="446537" y="2179591"/>
                    <a:ext cx="1384300" cy="825500"/>
                  </a:xfrm>
                  <a:prstGeom prst="rect">
                    <a:avLst/>
                  </a:prstGeom>
                  <a:solidFill>
                    <a:schemeClr val="bg1">
                      <a:lumMod val="10000"/>
                      <a:lumOff val="9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BPMN  Emitters</a:t>
                    </a:r>
                  </a:p>
                </p:txBody>
              </p:sp>
              <p:sp>
                <p:nvSpPr>
                  <p:cNvPr id="121" name="Rectangle 120">
                    <a:extLst>
                      <a:ext uri="{FF2B5EF4-FFF2-40B4-BE49-F238E27FC236}">
                        <a16:creationId xmlns:a16="http://schemas.microsoft.com/office/drawing/2014/main" id="{F502B6B2-F997-4A40-958C-1FAB0AA966A9}"/>
                      </a:ext>
                    </a:extLst>
                  </p:cNvPr>
                  <p:cNvSpPr/>
                  <p:nvPr/>
                </p:nvSpPr>
                <p:spPr>
                  <a:xfrm>
                    <a:off x="446537" y="4304739"/>
                    <a:ext cx="1384300" cy="825500"/>
                  </a:xfrm>
                  <a:prstGeom prst="rect">
                    <a:avLst/>
                  </a:prstGeom>
                  <a:solidFill>
                    <a:schemeClr val="bg1">
                      <a:lumMod val="10000"/>
                      <a:lumOff val="9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a:t>ODM Emitters</a:t>
                    </a:r>
                    <a:endParaRPr lang="en-US" sz="1000" dirty="0"/>
                  </a:p>
                </p:txBody>
              </p:sp>
              <p:sp>
                <p:nvSpPr>
                  <p:cNvPr id="122" name="Rectangle 121">
                    <a:extLst>
                      <a:ext uri="{FF2B5EF4-FFF2-40B4-BE49-F238E27FC236}">
                        <a16:creationId xmlns:a16="http://schemas.microsoft.com/office/drawing/2014/main" id="{257BD27C-B139-2E45-8241-84D406077AAF}"/>
                      </a:ext>
                    </a:extLst>
                  </p:cNvPr>
                  <p:cNvSpPr/>
                  <p:nvPr/>
                </p:nvSpPr>
                <p:spPr>
                  <a:xfrm>
                    <a:off x="10133049" y="3983270"/>
                    <a:ext cx="1557808" cy="825500"/>
                  </a:xfrm>
                  <a:prstGeom prst="rect">
                    <a:avLst/>
                  </a:prstGeom>
                  <a:solidFill>
                    <a:schemeClr val="accent4"/>
                  </a:solidFill>
                  <a:ln>
                    <a:no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IBM Watson Studio / DSX</a:t>
                    </a:r>
                  </a:p>
                </p:txBody>
              </p:sp>
              <p:cxnSp>
                <p:nvCxnSpPr>
                  <p:cNvPr id="123" name="Connecteur droit avec flèche 24">
                    <a:extLst>
                      <a:ext uri="{FF2B5EF4-FFF2-40B4-BE49-F238E27FC236}">
                        <a16:creationId xmlns:a16="http://schemas.microsoft.com/office/drawing/2014/main" id="{CB55D947-ECD7-DF40-B31B-D5FD4F3682B3}"/>
                      </a:ext>
                    </a:extLst>
                  </p:cNvPr>
                  <p:cNvCxnSpPr>
                    <a:cxnSpLocks/>
                  </p:cNvCxnSpPr>
                  <p:nvPr/>
                </p:nvCxnSpPr>
                <p:spPr>
                  <a:xfrm>
                    <a:off x="8922011" y="4396020"/>
                    <a:ext cx="12046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4" name="Image 78">
                    <a:extLst>
                      <a:ext uri="{FF2B5EF4-FFF2-40B4-BE49-F238E27FC236}">
                        <a16:creationId xmlns:a16="http://schemas.microsoft.com/office/drawing/2014/main" id="{9D867C09-3F92-9A40-820B-D013CAD094F2}"/>
                      </a:ext>
                    </a:extLst>
                  </p:cNvPr>
                  <p:cNvPicPr>
                    <a:picLocks noChangeAspect="1"/>
                  </p:cNvPicPr>
                  <p:nvPr/>
                </p:nvPicPr>
                <p:blipFill>
                  <a:blip r:embed="rId2"/>
                  <a:stretch>
                    <a:fillRect/>
                  </a:stretch>
                </p:blipFill>
                <p:spPr>
                  <a:xfrm>
                    <a:off x="3644221" y="3901506"/>
                    <a:ext cx="653581" cy="303748"/>
                  </a:xfrm>
                  <a:prstGeom prst="rect">
                    <a:avLst/>
                  </a:prstGeom>
                </p:spPr>
              </p:pic>
              <p:pic>
                <p:nvPicPr>
                  <p:cNvPr id="125" name="Image 69">
                    <a:extLst>
                      <a:ext uri="{FF2B5EF4-FFF2-40B4-BE49-F238E27FC236}">
                        <a16:creationId xmlns:a16="http://schemas.microsoft.com/office/drawing/2014/main" id="{AE76CAE4-FFEC-3548-902B-B2126C316CFA}"/>
                      </a:ext>
                    </a:extLst>
                  </p:cNvPr>
                  <p:cNvPicPr>
                    <a:picLocks noChangeAspect="1"/>
                  </p:cNvPicPr>
                  <p:nvPr/>
                </p:nvPicPr>
                <p:blipFill>
                  <a:blip r:embed="rId3"/>
                  <a:stretch>
                    <a:fillRect/>
                  </a:stretch>
                </p:blipFill>
                <p:spPr>
                  <a:xfrm>
                    <a:off x="5953945" y="3901506"/>
                    <a:ext cx="351356" cy="351356"/>
                  </a:xfrm>
                  <a:prstGeom prst="rect">
                    <a:avLst/>
                  </a:prstGeom>
                </p:spPr>
              </p:pic>
              <p:pic>
                <p:nvPicPr>
                  <p:cNvPr id="126" name="Picture 125">
                    <a:extLst>
                      <a:ext uri="{FF2B5EF4-FFF2-40B4-BE49-F238E27FC236}">
                        <a16:creationId xmlns:a16="http://schemas.microsoft.com/office/drawing/2014/main" id="{76185235-881E-FA41-A448-D57DD56BF510}"/>
                      </a:ext>
                    </a:extLst>
                  </p:cNvPr>
                  <p:cNvPicPr>
                    <a:picLocks noChangeAspect="1"/>
                  </p:cNvPicPr>
                  <p:nvPr/>
                </p:nvPicPr>
                <p:blipFill>
                  <a:blip r:embed="rId4"/>
                  <a:stretch>
                    <a:fillRect/>
                  </a:stretch>
                </p:blipFill>
                <p:spPr>
                  <a:xfrm>
                    <a:off x="11527971" y="4702215"/>
                    <a:ext cx="284752" cy="258263"/>
                  </a:xfrm>
                  <a:prstGeom prst="rect">
                    <a:avLst/>
                  </a:prstGeom>
                </p:spPr>
              </p:pic>
              <p:cxnSp>
                <p:nvCxnSpPr>
                  <p:cNvPr id="127" name="Connecteur droit avec flèche 15">
                    <a:extLst>
                      <a:ext uri="{FF2B5EF4-FFF2-40B4-BE49-F238E27FC236}">
                        <a16:creationId xmlns:a16="http://schemas.microsoft.com/office/drawing/2014/main" id="{AD54C7CE-26B7-EF4A-A937-DB5B5CF464F7}"/>
                      </a:ext>
                    </a:extLst>
                  </p:cNvPr>
                  <p:cNvCxnSpPr>
                    <a:cxnSpLocks/>
                    <a:stCxn id="120" idx="3"/>
                  </p:cNvCxnSpPr>
                  <p:nvPr/>
                </p:nvCxnSpPr>
                <p:spPr>
                  <a:xfrm>
                    <a:off x="1830837" y="2592341"/>
                    <a:ext cx="725738" cy="652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Connecteur droit avec flèche 15">
                    <a:extLst>
                      <a:ext uri="{FF2B5EF4-FFF2-40B4-BE49-F238E27FC236}">
                        <a16:creationId xmlns:a16="http://schemas.microsoft.com/office/drawing/2014/main" id="{99324008-E36A-AF44-A9BB-6E35A935B4AA}"/>
                      </a:ext>
                    </a:extLst>
                  </p:cNvPr>
                  <p:cNvCxnSpPr>
                    <a:cxnSpLocks/>
                  </p:cNvCxnSpPr>
                  <p:nvPr/>
                </p:nvCxnSpPr>
                <p:spPr>
                  <a:xfrm flipV="1">
                    <a:off x="1837187" y="4026926"/>
                    <a:ext cx="719388" cy="6905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17" name="Picture 116">
                  <a:extLst>
                    <a:ext uri="{FF2B5EF4-FFF2-40B4-BE49-F238E27FC236}">
                      <a16:creationId xmlns:a16="http://schemas.microsoft.com/office/drawing/2014/main" id="{8C84EAE3-A241-9244-9A1B-5688400E254B}"/>
                    </a:ext>
                  </a:extLst>
                </p:cNvPr>
                <p:cNvPicPr>
                  <a:picLocks noChangeAspect="1"/>
                </p:cNvPicPr>
                <p:nvPr/>
              </p:nvPicPr>
              <p:blipFill>
                <a:blip r:embed="rId5"/>
                <a:stretch>
                  <a:fillRect/>
                </a:stretch>
              </p:blipFill>
              <p:spPr>
                <a:xfrm>
                  <a:off x="8579865" y="3944627"/>
                  <a:ext cx="754537" cy="754537"/>
                </a:xfrm>
                <a:prstGeom prst="rect">
                  <a:avLst/>
                </a:prstGeom>
              </p:spPr>
            </p:pic>
          </p:grpSp>
          <p:sp>
            <p:nvSpPr>
              <p:cNvPr id="113" name="Oval 112">
                <a:extLst>
                  <a:ext uri="{FF2B5EF4-FFF2-40B4-BE49-F238E27FC236}">
                    <a16:creationId xmlns:a16="http://schemas.microsoft.com/office/drawing/2014/main" id="{772A272C-E850-7E48-857F-9F78D24DECEF}"/>
                  </a:ext>
                </a:extLst>
              </p:cNvPr>
              <p:cNvSpPr/>
              <p:nvPr/>
            </p:nvSpPr>
            <p:spPr>
              <a:xfrm>
                <a:off x="4624813" y="1239002"/>
                <a:ext cx="1569685" cy="14488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900" dirty="0">
                    <a:solidFill>
                      <a:schemeClr val="tx1"/>
                    </a:solidFill>
                  </a:rPr>
                  <a:t>Anonymization </a:t>
                </a:r>
              </a:p>
              <a:p>
                <a:pPr algn="ctr"/>
                <a:r>
                  <a:rPr lang="en-US" sz="900" dirty="0">
                    <a:solidFill>
                      <a:schemeClr val="tx1"/>
                    </a:solidFill>
                  </a:rPr>
                  <a:t>Rules</a:t>
                </a:r>
              </a:p>
            </p:txBody>
          </p:sp>
          <p:cxnSp>
            <p:nvCxnSpPr>
              <p:cNvPr id="114" name="Connecteur droit avec flèche 15">
                <a:extLst>
                  <a:ext uri="{FF2B5EF4-FFF2-40B4-BE49-F238E27FC236}">
                    <a16:creationId xmlns:a16="http://schemas.microsoft.com/office/drawing/2014/main" id="{52FC38BF-62B1-C441-83EA-5A9B43287B26}"/>
                  </a:ext>
                </a:extLst>
              </p:cNvPr>
              <p:cNvCxnSpPr>
                <a:cxnSpLocks/>
                <a:stCxn id="113" idx="4"/>
                <a:endCxn id="131" idx="0"/>
              </p:cNvCxnSpPr>
              <p:nvPr/>
            </p:nvCxnSpPr>
            <p:spPr>
              <a:xfrm flipH="1">
                <a:off x="5407660" y="2687826"/>
                <a:ext cx="1996" cy="468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95" name="Picture 94">
              <a:extLst>
                <a:ext uri="{FF2B5EF4-FFF2-40B4-BE49-F238E27FC236}">
                  <a16:creationId xmlns:a16="http://schemas.microsoft.com/office/drawing/2014/main" id="{C12A1E1A-5F30-3040-871E-1F9FD01C8035}"/>
                </a:ext>
              </a:extLst>
            </p:cNvPr>
            <p:cNvPicPr>
              <a:picLocks noChangeAspect="1"/>
            </p:cNvPicPr>
            <p:nvPr/>
          </p:nvPicPr>
          <p:blipFill>
            <a:blip r:embed="rId6"/>
            <a:stretch>
              <a:fillRect/>
            </a:stretch>
          </p:blipFill>
          <p:spPr>
            <a:xfrm>
              <a:off x="8478159" y="2703717"/>
              <a:ext cx="795951" cy="836660"/>
            </a:xfrm>
            <a:prstGeom prst="rect">
              <a:avLst/>
            </a:prstGeom>
          </p:spPr>
        </p:pic>
        <p:pic>
          <p:nvPicPr>
            <p:cNvPr id="96" name="Picture 95">
              <a:extLst>
                <a:ext uri="{FF2B5EF4-FFF2-40B4-BE49-F238E27FC236}">
                  <a16:creationId xmlns:a16="http://schemas.microsoft.com/office/drawing/2014/main" id="{FF038F3F-9B59-F445-95C4-400DA2FC72A7}"/>
                </a:ext>
              </a:extLst>
            </p:cNvPr>
            <p:cNvPicPr>
              <a:picLocks noChangeAspect="1"/>
            </p:cNvPicPr>
            <p:nvPr/>
          </p:nvPicPr>
          <p:blipFill>
            <a:blip r:embed="rId6"/>
            <a:stretch>
              <a:fillRect/>
            </a:stretch>
          </p:blipFill>
          <p:spPr>
            <a:xfrm>
              <a:off x="11361244" y="2749160"/>
              <a:ext cx="795951" cy="836660"/>
            </a:xfrm>
            <a:prstGeom prst="rect">
              <a:avLst/>
            </a:prstGeom>
          </p:spPr>
        </p:pic>
      </p:grpSp>
      <p:grpSp>
        <p:nvGrpSpPr>
          <p:cNvPr id="151" name="Group 150">
            <a:extLst>
              <a:ext uri="{FF2B5EF4-FFF2-40B4-BE49-F238E27FC236}">
                <a16:creationId xmlns:a16="http://schemas.microsoft.com/office/drawing/2014/main" id="{5CB07C8A-4AFB-2F49-A653-A90AC1FB3013}"/>
              </a:ext>
            </a:extLst>
          </p:cNvPr>
          <p:cNvGrpSpPr/>
          <p:nvPr/>
        </p:nvGrpSpPr>
        <p:grpSpPr>
          <a:xfrm flipV="1">
            <a:off x="2579008" y="2733369"/>
            <a:ext cx="1895016" cy="467467"/>
            <a:chOff x="2499180" y="2218900"/>
            <a:chExt cx="1895016" cy="514470"/>
          </a:xfrm>
        </p:grpSpPr>
        <p:cxnSp>
          <p:nvCxnSpPr>
            <p:cNvPr id="7" name="Elbow Connector 6">
              <a:extLst>
                <a:ext uri="{FF2B5EF4-FFF2-40B4-BE49-F238E27FC236}">
                  <a16:creationId xmlns:a16="http://schemas.microsoft.com/office/drawing/2014/main" id="{1116F231-9FAA-0C48-AE96-F1A9885BAC48}"/>
                </a:ext>
              </a:extLst>
            </p:cNvPr>
            <p:cNvCxnSpPr>
              <a:cxnSpLocks/>
            </p:cNvCxnSpPr>
            <p:nvPr/>
          </p:nvCxnSpPr>
          <p:spPr>
            <a:xfrm rot="10800000">
              <a:off x="2499180" y="2218900"/>
              <a:ext cx="1895016" cy="514470"/>
            </a:xfrm>
            <a:prstGeom prst="bentConnector3">
              <a:avLst>
                <a:gd name="adj1" fmla="val -7061"/>
              </a:avLst>
            </a:prstGeom>
            <a:ln>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1732A007-2834-5042-87C2-3BB4282B19AB}"/>
                </a:ext>
              </a:extLst>
            </p:cNvPr>
            <p:cNvCxnSpPr>
              <a:cxnSpLocks/>
              <a:endCxn id="132" idx="0"/>
            </p:cNvCxnSpPr>
            <p:nvPr/>
          </p:nvCxnSpPr>
          <p:spPr>
            <a:xfrm>
              <a:off x="2499180" y="2218900"/>
              <a:ext cx="9185" cy="2113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17369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Automation Insights</a:t>
            </a:r>
            <a:br>
              <a:rPr lang="en-US" dirty="0"/>
            </a:br>
            <a:br>
              <a:rPr lang="en-US" dirty="0"/>
            </a:br>
            <a:r>
              <a:rPr lang="en-US" dirty="0"/>
              <a:t>Takeaways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18</a:t>
            </a:fld>
            <a:endParaRPr lang="en-US"/>
          </a:p>
        </p:txBody>
      </p:sp>
      <p:sp>
        <p:nvSpPr>
          <p:cNvPr id="8" name="Footer Placeholder 7"/>
          <p:cNvSpPr>
            <a:spLocks noGrp="1"/>
          </p:cNvSpPr>
          <p:nvPr>
            <p:ph type="ftr" sz="quarter" idx="11"/>
          </p:nvPr>
        </p:nvSpPr>
        <p:spPr/>
        <p:txBody>
          <a:bodyPr/>
          <a:lstStyle/>
          <a:p>
            <a:r>
              <a:rPr lang="de-DE" dirty="0"/>
              <a:t>Think 2019 / 7461 / Feb 15, 2019 / © 2019 IBM Corporation</a:t>
            </a:r>
            <a:endParaRPr lang="en-US" dirty="0"/>
          </a:p>
        </p:txBody>
      </p:sp>
      <p:sp>
        <p:nvSpPr>
          <p:cNvPr id="5" name="Text Placeholder 4"/>
          <p:cNvSpPr>
            <a:spLocks noGrp="1"/>
          </p:cNvSpPr>
          <p:nvPr>
            <p:ph type="body" sz="quarter" idx="12"/>
          </p:nvPr>
        </p:nvSpPr>
        <p:spPr>
          <a:xfrm>
            <a:off x="4800600" y="1097280"/>
            <a:ext cx="4114800" cy="3501445"/>
          </a:xfrm>
        </p:spPr>
        <p:txBody>
          <a:bodyPr/>
          <a:lstStyle/>
          <a:p>
            <a:pPr>
              <a:spcBef>
                <a:spcPts val="0"/>
              </a:spcBef>
              <a:defRPr sz="1800" b="0" spc="0">
                <a:solidFill>
                  <a:srgbClr val="000000"/>
                </a:solidFill>
                <a:uFillTx/>
              </a:defRPr>
            </a:pPr>
            <a:r>
              <a:rPr lang="en-US" sz="1800" b="1" dirty="0"/>
              <a:t>Collect</a:t>
            </a:r>
          </a:p>
          <a:p>
            <a:pPr lvl="1">
              <a:spcBef>
                <a:spcPts val="0"/>
              </a:spcBef>
              <a:defRPr sz="1800" b="0" spc="0">
                <a:solidFill>
                  <a:srgbClr val="000000"/>
                </a:solidFill>
                <a:uFillTx/>
              </a:defRPr>
            </a:pPr>
            <a:r>
              <a:rPr lang="en-US" sz="1400" dirty="0"/>
              <a:t>Scalable capability to capture end to end business data from different instances of DBA platform components into a data lake.</a:t>
            </a:r>
          </a:p>
          <a:p>
            <a:pPr lvl="1">
              <a:spcBef>
                <a:spcPts val="0"/>
              </a:spcBef>
              <a:defRPr sz="1800" b="0" spc="0">
                <a:solidFill>
                  <a:srgbClr val="000000"/>
                </a:solidFill>
                <a:uFillTx/>
              </a:defRPr>
            </a:pPr>
            <a:endParaRPr lang="en-US" sz="1400" dirty="0"/>
          </a:p>
          <a:p>
            <a:pPr>
              <a:spcBef>
                <a:spcPts val="0"/>
              </a:spcBef>
              <a:defRPr sz="1800" b="0" spc="0">
                <a:solidFill>
                  <a:srgbClr val="000000"/>
                </a:solidFill>
                <a:uFillTx/>
              </a:defRPr>
            </a:pPr>
            <a:r>
              <a:rPr lang="en-US" sz="1800" b="1" dirty="0"/>
              <a:t>Visualize</a:t>
            </a:r>
            <a:r>
              <a:rPr lang="en-US" sz="1400" dirty="0"/>
              <a:t> </a:t>
            </a:r>
          </a:p>
          <a:p>
            <a:pPr lvl="1">
              <a:spcBef>
                <a:spcPts val="0"/>
              </a:spcBef>
              <a:defRPr sz="1800" b="0" spc="0">
                <a:solidFill>
                  <a:srgbClr val="000000"/>
                </a:solidFill>
                <a:uFillTx/>
              </a:defRPr>
            </a:pPr>
            <a:r>
              <a:rPr lang="en-US" sz="1400" dirty="0"/>
              <a:t>Provides real-time visibility to Business Managers via pre-defined or user configured dashboards. </a:t>
            </a:r>
          </a:p>
          <a:p>
            <a:pPr marL="380990" indent="-380990">
              <a:spcBef>
                <a:spcPts val="0"/>
              </a:spcBef>
              <a:buFont typeface="Arial" panose="020B0604020202020204" pitchFamily="34" charset="0"/>
              <a:buChar char="•"/>
              <a:defRPr sz="1800" b="0" spc="0">
                <a:solidFill>
                  <a:srgbClr val="000000"/>
                </a:solidFill>
                <a:uFillTx/>
              </a:defRPr>
            </a:pPr>
            <a:endParaRPr lang="en-US" sz="1400" dirty="0"/>
          </a:p>
          <a:p>
            <a:pPr>
              <a:spcBef>
                <a:spcPts val="0"/>
              </a:spcBef>
              <a:defRPr sz="1800" b="0" spc="0">
                <a:solidFill>
                  <a:srgbClr val="000000"/>
                </a:solidFill>
                <a:uFillTx/>
              </a:defRPr>
            </a:pPr>
            <a:endParaRPr lang="en-US" sz="1400" dirty="0"/>
          </a:p>
          <a:p>
            <a:pPr>
              <a:spcBef>
                <a:spcPts val="0"/>
              </a:spcBef>
              <a:defRPr sz="1800" b="0" spc="0">
                <a:solidFill>
                  <a:srgbClr val="000000"/>
                </a:solidFill>
                <a:uFillTx/>
              </a:defRPr>
            </a:pPr>
            <a:r>
              <a:rPr lang="en-US" sz="1800" b="1" dirty="0"/>
              <a:t>Learn &amp; Guide </a:t>
            </a:r>
          </a:p>
          <a:p>
            <a:pPr lvl="1">
              <a:spcBef>
                <a:spcPts val="0"/>
              </a:spcBef>
              <a:defRPr sz="1800" b="0" spc="0">
                <a:solidFill>
                  <a:srgbClr val="000000"/>
                </a:solidFill>
                <a:uFillTx/>
              </a:defRPr>
            </a:pPr>
            <a:r>
              <a:rPr lang="en-US" sz="1400" dirty="0"/>
              <a:t>Enable Data Scientists to apply MLs on the operational data lake to make recommendations to business</a:t>
            </a:r>
            <a:endParaRPr lang="en-US" dirty="0"/>
          </a:p>
        </p:txBody>
      </p:sp>
    </p:spTree>
    <p:extLst>
      <p:ext uri="{BB962C8B-B14F-4D97-AF65-F5344CB8AC3E}">
        <p14:creationId xmlns:p14="http://schemas.microsoft.com/office/powerpoint/2010/main" val="3040795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solidFill>
                  <a:srgbClr val="FFFFFF"/>
                </a:solidFill>
                <a:effectLst/>
                <a:uLnTx/>
                <a:uFillTx/>
                <a:latin typeface="IBM Plex Sans"/>
                <a:cs typeface="Arial" charset="0"/>
              </a:rPr>
              <a:t>Think 2019 / 7461 / Feb 15, 2019 / © 2019 IBM Corporation</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2" name="Slide Number Placeholder 1"/>
          <p:cNvSpPr>
            <a:spLocks noGrp="1"/>
          </p:cNvSpPr>
          <p:nvPr>
            <p:ph type="sldNum"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sp>
        <p:nvSpPr>
          <p:cNvPr id="4" name="Title 3"/>
          <p:cNvSpPr>
            <a:spLocks noGrp="1"/>
          </p:cNvSpPr>
          <p:nvPr>
            <p:ph type="title"/>
          </p:nvPr>
        </p:nvSpPr>
        <p:spPr/>
        <p:txBody>
          <a:bodyPr/>
          <a:lstStyle/>
          <a:p>
            <a:r>
              <a:rPr lang="en-US" dirty="0"/>
              <a:t>Lab Overview</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3139477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77802"/>
          </a:xfrm>
        </p:spPr>
        <p:txBody>
          <a:bodyPr/>
          <a:lstStyle/>
          <a:p>
            <a:r>
              <a:rPr lang="en-US" dirty="0"/>
              <a:t>Notices and disclaimers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2</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5" name="Content Placeholder 4"/>
          <p:cNvSpPr>
            <a:spLocks noGrp="1"/>
          </p:cNvSpPr>
          <p:nvPr>
            <p:ph type="body" sz="quarter" idx="12"/>
          </p:nvPr>
        </p:nvSpPr>
        <p:spPr>
          <a:xfrm>
            <a:off x="228600" y="876300"/>
            <a:ext cx="4114800" cy="3752850"/>
          </a:xfrm>
        </p:spPr>
        <p:txBody>
          <a:bodyPr/>
          <a:lstStyle/>
          <a:p>
            <a:pPr>
              <a:spcBef>
                <a:spcPts val="900"/>
              </a:spcBef>
            </a:pPr>
            <a:r>
              <a:rPr lang="en-US" sz="1000" dirty="0"/>
              <a:t>© 2018 International Business Machines Corporation. No part of this document may be reproduced or transmitted in any form without written permission from IBM.</a:t>
            </a:r>
          </a:p>
          <a:p>
            <a:pPr>
              <a:spcBef>
                <a:spcPts val="900"/>
              </a:spcBef>
            </a:pPr>
            <a:r>
              <a:rPr lang="en-US" sz="1000" b="1" dirty="0"/>
              <a:t>U.S. Government Users Restricted Rights — use, duplication or disclosure restricted by GSA ADP Schedule Contract with IBM.</a:t>
            </a:r>
            <a:endParaRPr lang="en-US" sz="1000" dirty="0"/>
          </a:p>
          <a:p>
            <a:pPr>
              <a:spcBef>
                <a:spcPts val="900"/>
              </a:spcBef>
            </a:pPr>
            <a:r>
              <a:rPr lang="en-US" sz="1000" dirty="0"/>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1000" b="1" dirty="0"/>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1000" dirty="0"/>
              <a:t>IBM products and services are warranted per the terms and conditions of the agreements under which they are provided.</a:t>
            </a:r>
          </a:p>
          <a:p>
            <a:pPr>
              <a:spcBef>
                <a:spcPts val="900"/>
              </a:spcBef>
            </a:pPr>
            <a:r>
              <a:rPr lang="en-US" sz="1000" dirty="0"/>
              <a:t>IBM products are manufactured from new parts or new and used parts. </a:t>
            </a:r>
            <a:br>
              <a:rPr lang="en-US" sz="1000" dirty="0"/>
            </a:br>
            <a:r>
              <a:rPr lang="en-US" sz="1000" dirty="0"/>
              <a:t>In some cases, a product may not be new and may have been previously installed. Regardless, our warranty terms apply.”</a:t>
            </a:r>
          </a:p>
          <a:p>
            <a:pPr>
              <a:spcBef>
                <a:spcPts val="900"/>
              </a:spcBef>
            </a:pPr>
            <a:r>
              <a:rPr lang="en-US" sz="1000" b="1" dirty="0"/>
              <a:t>Any statements regarding IBM's future direction, intent or product plans are subject to change or withdrawal without notice.</a:t>
            </a:r>
            <a:endParaRPr lang="en-US" sz="1000" dirty="0"/>
          </a:p>
        </p:txBody>
      </p:sp>
      <p:sp>
        <p:nvSpPr>
          <p:cNvPr id="6" name="Content Placeholder 5"/>
          <p:cNvSpPr>
            <a:spLocks noGrp="1"/>
          </p:cNvSpPr>
          <p:nvPr>
            <p:ph type="body" sz="quarter" idx="13"/>
          </p:nvPr>
        </p:nvSpPr>
        <p:spPr>
          <a:xfrm>
            <a:off x="4800600" y="876300"/>
            <a:ext cx="4114800" cy="3584448"/>
          </a:xfrm>
        </p:spPr>
        <p:txBody>
          <a:bodyPr/>
          <a:lstStyle/>
          <a:p>
            <a:pPr>
              <a:spcBef>
                <a:spcPts val="900"/>
              </a:spcBef>
            </a:pPr>
            <a:r>
              <a:rPr lang="en-US" sz="1000" dirty="0"/>
              <a:t>Performance data contained herein was generally obtained in a controlled, isolated environments. Customer examples are presented as illustrations of how those customers have used IBM products and the results they may have achieved. Actual performance, cost, savings or other results in other operating environments may vary. </a:t>
            </a:r>
          </a:p>
          <a:p>
            <a:pPr>
              <a:spcBef>
                <a:spcPts val="900"/>
              </a:spcBef>
            </a:pPr>
            <a:r>
              <a:rPr lang="en-US" sz="1000" dirty="0"/>
              <a:t>References in this document to IBM products, programs, or services does not imply that IBM intends to make such products, programs or services available in all countries in which IBM operates or does business. </a:t>
            </a:r>
          </a:p>
          <a:p>
            <a:pPr>
              <a:spcBef>
                <a:spcPts val="900"/>
              </a:spcBef>
            </a:pPr>
            <a:r>
              <a:rPr lang="en-US" sz="1000" dirty="0"/>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a:t>
            </a:r>
          </a:p>
          <a:p>
            <a:pPr>
              <a:spcBef>
                <a:spcPts val="900"/>
              </a:spcBef>
            </a:pPr>
            <a:r>
              <a:rPr lang="en-US" sz="1000" dirty="0"/>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 the customer may need to take to comply with such laws. IBM does not provide legal advice or represent or warrant that its services or products will ensure that the customer follows any law.</a:t>
            </a:r>
          </a:p>
        </p:txBody>
      </p:sp>
    </p:spTree>
    <p:extLst>
      <p:ext uri="{BB962C8B-B14F-4D97-AF65-F5344CB8AC3E}">
        <p14:creationId xmlns:p14="http://schemas.microsoft.com/office/powerpoint/2010/main" val="281635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118F8737-7F1E-4110-85E4-2DE5640B8140}"/>
              </a:ext>
            </a:extLst>
          </p:cNvPr>
          <p:cNvSpPr>
            <a:spLocks noGrp="1"/>
          </p:cNvSpPr>
          <p:nvPr>
            <p:ph type="title"/>
          </p:nvPr>
        </p:nvSpPr>
        <p:spPr/>
        <p:txBody>
          <a:bodyPr/>
          <a:lstStyle/>
          <a:p>
            <a:r>
              <a:rPr lang="en-US" dirty="0"/>
              <a:t>Lab Scenario</a:t>
            </a:r>
          </a:p>
        </p:txBody>
      </p:sp>
      <p:sp>
        <p:nvSpPr>
          <p:cNvPr id="3" name="Slide Number Placeholder 2">
            <a:extLst>
              <a:ext uri="{FF2B5EF4-FFF2-40B4-BE49-F238E27FC236}">
                <a16:creationId xmlns:a16="http://schemas.microsoft.com/office/drawing/2014/main" id="{29B0896F-C8F6-4EA0-AD7F-A235824DFAD1}"/>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4" name="Footer Placeholder 3">
            <a:extLst>
              <a:ext uri="{FF2B5EF4-FFF2-40B4-BE49-F238E27FC236}">
                <a16:creationId xmlns:a16="http://schemas.microsoft.com/office/drawing/2014/main" id="{7C3E2479-D426-455A-9D06-E2FFC6755703}"/>
              </a:ext>
            </a:extLst>
          </p:cNvPr>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solidFill>
                  <a:srgbClr val="000000"/>
                </a:solidFill>
                <a:effectLst/>
                <a:uLnTx/>
                <a:uFillTx/>
                <a:latin typeface="IBM Plex Sans"/>
                <a:cs typeface="Arial" charset="0"/>
              </a:rPr>
              <a:t>Think 2019 / 7461 / Feb 15, 2019 / © 2019 IBM Corporation</a:t>
            </a:r>
            <a:endParaRPr kumimoji="0" lang="en-US" sz="600" b="0" i="0" u="none" strike="noStrike" kern="1200" cap="none" spc="0" normalizeH="0" baseline="0" noProof="0" dirty="0">
              <a:ln>
                <a:noFill/>
              </a:ln>
              <a:solidFill>
                <a:srgbClr val="000000"/>
              </a:solidFill>
              <a:effectLst/>
              <a:uLnTx/>
              <a:uFillTx/>
              <a:latin typeface="IBM Plex Sans"/>
              <a:cs typeface="Arial" charset="0"/>
            </a:endParaRPr>
          </a:p>
        </p:txBody>
      </p:sp>
      <p:sp>
        <p:nvSpPr>
          <p:cNvPr id="5" name="Rectangle 4">
            <a:extLst>
              <a:ext uri="{FF2B5EF4-FFF2-40B4-BE49-F238E27FC236}">
                <a16:creationId xmlns:a16="http://schemas.microsoft.com/office/drawing/2014/main" id="{E81E0773-C2F9-4265-8DC7-4260245A4CB3}"/>
              </a:ext>
            </a:extLst>
          </p:cNvPr>
          <p:cNvSpPr/>
          <p:nvPr/>
        </p:nvSpPr>
        <p:spPr>
          <a:xfrm>
            <a:off x="1311568" y="1430462"/>
            <a:ext cx="2547833" cy="1851659"/>
          </a:xfrm>
          <a:prstGeom prst="rect">
            <a:avLst/>
          </a:prstGeom>
          <a:solidFill>
            <a:schemeClr val="accent3"/>
          </a:solidFill>
        </p:spPr>
        <p:txBody>
          <a:bodyPr wrap="square" lIns="0" tIns="0" rIns="0" bIns="0" rtlCol="0" anchor="t">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charset="0"/>
              <a:ea typeface="Arial" charset="0"/>
              <a:cs typeface="Arial" charset="0"/>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charset="0"/>
                <a:ea typeface="Arial" charset="0"/>
                <a:cs typeface="Arial" charset="0"/>
              </a:rPr>
              <a:t>IBM Business Automation Workflow </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sp>
        <p:nvSpPr>
          <p:cNvPr id="6" name="Rectangle 5">
            <a:extLst>
              <a:ext uri="{FF2B5EF4-FFF2-40B4-BE49-F238E27FC236}">
                <a16:creationId xmlns:a16="http://schemas.microsoft.com/office/drawing/2014/main" id="{BE0A5AF9-24E3-4244-89EC-04424B3A9BAC}"/>
              </a:ext>
            </a:extLst>
          </p:cNvPr>
          <p:cNvSpPr/>
          <p:nvPr/>
        </p:nvSpPr>
        <p:spPr>
          <a:xfrm>
            <a:off x="1311568" y="3674213"/>
            <a:ext cx="2547833" cy="338576"/>
          </a:xfrm>
          <a:prstGeom prst="rect">
            <a:avLst/>
          </a:prstGeom>
          <a:solidFill>
            <a:schemeClr val="accent3"/>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charset="0"/>
                <a:ea typeface="Arial" charset="0"/>
                <a:cs typeface="Arial" charset="0"/>
              </a:rPr>
              <a:t>IBM Business Automation Insights</a:t>
            </a:r>
          </a:p>
        </p:txBody>
      </p:sp>
      <p:sp>
        <p:nvSpPr>
          <p:cNvPr id="7" name="Rectangle 6">
            <a:extLst>
              <a:ext uri="{FF2B5EF4-FFF2-40B4-BE49-F238E27FC236}">
                <a16:creationId xmlns:a16="http://schemas.microsoft.com/office/drawing/2014/main" id="{8826BD85-D6A9-4636-9588-0C43F51058BD}"/>
              </a:ext>
            </a:extLst>
          </p:cNvPr>
          <p:cNvSpPr/>
          <p:nvPr/>
        </p:nvSpPr>
        <p:spPr>
          <a:xfrm>
            <a:off x="1309953" y="4384937"/>
            <a:ext cx="2551062" cy="345486"/>
          </a:xfrm>
          <a:prstGeom prst="rect">
            <a:avLst/>
          </a:prstGeom>
          <a:solidFill>
            <a:schemeClr val="bg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charset="0"/>
                <a:ea typeface="+mn-ea"/>
                <a:cs typeface="Arial" charset="0"/>
              </a:rPr>
              <a:t>Data Lake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charset="0"/>
                <a:ea typeface="+mn-ea"/>
                <a:cs typeface="Arial" charset="0"/>
              </a:rPr>
              <a:t>(HDFS)</a:t>
            </a:r>
          </a:p>
        </p:txBody>
      </p:sp>
      <p:sp>
        <p:nvSpPr>
          <p:cNvPr id="8" name="Rectangle 7">
            <a:extLst>
              <a:ext uri="{FF2B5EF4-FFF2-40B4-BE49-F238E27FC236}">
                <a16:creationId xmlns:a16="http://schemas.microsoft.com/office/drawing/2014/main" id="{2B71CC34-2819-4D0E-916A-352F469764F4}"/>
              </a:ext>
            </a:extLst>
          </p:cNvPr>
          <p:cNvSpPr/>
          <p:nvPr/>
        </p:nvSpPr>
        <p:spPr>
          <a:xfrm>
            <a:off x="4775437" y="2911833"/>
            <a:ext cx="2547833" cy="1225075"/>
          </a:xfrm>
          <a:prstGeom prst="rect">
            <a:avLst/>
          </a:prstGeom>
          <a:solidFill>
            <a:schemeClr val="accent5"/>
          </a:solidFill>
        </p:spPr>
        <p:txBody>
          <a:bodyPr wrap="square" lIns="0" tIns="0" rIns="0" bIns="0" rtlCol="0" anchor="t">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charset="0"/>
              <a:ea typeface="+mn-ea"/>
              <a:cs typeface="Arial" charset="0"/>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charset="0"/>
                <a:ea typeface="+mn-ea"/>
                <a:cs typeface="Arial" charset="0"/>
              </a:rPr>
              <a:t>IBM Watson Studio Notebook</a:t>
            </a:r>
          </a:p>
        </p:txBody>
      </p:sp>
      <p:sp>
        <p:nvSpPr>
          <p:cNvPr id="9" name="Rectangle 8">
            <a:extLst>
              <a:ext uri="{FF2B5EF4-FFF2-40B4-BE49-F238E27FC236}">
                <a16:creationId xmlns:a16="http://schemas.microsoft.com/office/drawing/2014/main" id="{AC1292EE-BF19-4E88-AA01-A16603B235CE}"/>
              </a:ext>
            </a:extLst>
          </p:cNvPr>
          <p:cNvSpPr/>
          <p:nvPr/>
        </p:nvSpPr>
        <p:spPr>
          <a:xfrm>
            <a:off x="4775437" y="1749284"/>
            <a:ext cx="2547833" cy="625645"/>
          </a:xfrm>
          <a:prstGeom prst="rect">
            <a:avLst/>
          </a:prstGeom>
          <a:solidFill>
            <a:schemeClr val="accent5"/>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charset="0"/>
                <a:ea typeface="+mn-ea"/>
                <a:cs typeface="Arial" charset="0"/>
              </a:rPr>
              <a:t>IBM Watson Machine Learning Service</a:t>
            </a:r>
          </a:p>
        </p:txBody>
      </p:sp>
      <p:sp>
        <p:nvSpPr>
          <p:cNvPr id="10" name="Rectangle 9">
            <a:extLst>
              <a:ext uri="{FF2B5EF4-FFF2-40B4-BE49-F238E27FC236}">
                <a16:creationId xmlns:a16="http://schemas.microsoft.com/office/drawing/2014/main" id="{BE649127-EC9C-48AF-9392-7DF2185B7739}"/>
              </a:ext>
            </a:extLst>
          </p:cNvPr>
          <p:cNvSpPr/>
          <p:nvPr/>
        </p:nvSpPr>
        <p:spPr>
          <a:xfrm>
            <a:off x="996170" y="999344"/>
            <a:ext cx="3178628" cy="3203231"/>
          </a:xfrm>
          <a:prstGeom prst="rect">
            <a:avLst/>
          </a:prstGeom>
          <a:ln>
            <a:solidFill>
              <a:schemeClr val="tx1">
                <a:lumMod val="50000"/>
                <a:lumOff val="50000"/>
              </a:schemeClr>
            </a:solidFill>
          </a:ln>
        </p:spPr>
        <p:txBody>
          <a:bodyPr wrap="square" lIns="0" tIns="0" rIns="0" bIns="0" rtlCol="0" anchor="t">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EAEAEA">
                    <a:lumMod val="25000"/>
                  </a:srgbClr>
                </a:solidFill>
                <a:effectLst/>
                <a:uLnTx/>
                <a:uFillTx/>
                <a:latin typeface="IBM Plex Sans"/>
                <a:ea typeface="+mn-ea"/>
                <a:cs typeface="+mn-cs"/>
              </a:rPr>
              <a:t>IBM Automation Platform for Digital Business</a:t>
            </a:r>
            <a:endParaRPr kumimoji="0" lang="en-US" sz="1000" b="0" i="0" u="none" strike="noStrike" kern="1200" cap="none" spc="0" normalizeH="0" baseline="0" noProof="0" dirty="0">
              <a:ln>
                <a:noFill/>
              </a:ln>
              <a:solidFill>
                <a:srgbClr val="EAEAEA">
                  <a:lumMod val="25000"/>
                </a:srgbClr>
              </a:solidFill>
              <a:effectLst/>
              <a:uLnTx/>
              <a:uFillTx/>
              <a:latin typeface="Arial"/>
              <a:ea typeface="+mn-ea"/>
              <a:cs typeface="Arial"/>
            </a:endParaRPr>
          </a:p>
        </p:txBody>
      </p:sp>
      <p:sp>
        <p:nvSpPr>
          <p:cNvPr id="11" name="Rectangle 10">
            <a:extLst>
              <a:ext uri="{FF2B5EF4-FFF2-40B4-BE49-F238E27FC236}">
                <a16:creationId xmlns:a16="http://schemas.microsoft.com/office/drawing/2014/main" id="{78E64760-F787-49FD-A9DB-B66B49C036D5}"/>
              </a:ext>
            </a:extLst>
          </p:cNvPr>
          <p:cNvSpPr/>
          <p:nvPr/>
        </p:nvSpPr>
        <p:spPr>
          <a:xfrm>
            <a:off x="4460039" y="999343"/>
            <a:ext cx="3178628" cy="3919021"/>
          </a:xfrm>
          <a:prstGeom prst="rect">
            <a:avLst/>
          </a:prstGeom>
          <a:ln>
            <a:solidFill>
              <a:schemeClr val="tx1">
                <a:lumMod val="50000"/>
                <a:lumOff val="50000"/>
              </a:schemeClr>
            </a:solidFill>
          </a:ln>
        </p:spPr>
        <p:txBody>
          <a:bodyPr wrap="square" lIns="0" tIns="0" rIns="0" bIns="0" rtlCol="0" anchor="t">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EAEAEA">
                    <a:lumMod val="25000"/>
                  </a:srgbClr>
                </a:solidFill>
                <a:effectLst/>
                <a:uLnTx/>
                <a:uFillTx/>
                <a:latin typeface="IBM Plex Sans"/>
                <a:ea typeface="+mn-ea"/>
                <a:cs typeface="+mn-cs"/>
              </a:rPr>
              <a:t>IBM Cloud</a:t>
            </a:r>
            <a:endParaRPr kumimoji="0" lang="en-US" sz="1000" b="0" i="0" u="none" strike="noStrike" kern="1200" cap="none" spc="0" normalizeH="0" baseline="0" noProof="0" dirty="0">
              <a:ln>
                <a:noFill/>
              </a:ln>
              <a:solidFill>
                <a:srgbClr val="EAEAEA">
                  <a:lumMod val="25000"/>
                </a:srgbClr>
              </a:solidFill>
              <a:effectLst/>
              <a:uLnTx/>
              <a:uFillTx/>
              <a:latin typeface="Arial"/>
              <a:ea typeface="+mn-ea"/>
              <a:cs typeface="Arial"/>
            </a:endParaRPr>
          </a:p>
        </p:txBody>
      </p:sp>
      <p:sp>
        <p:nvSpPr>
          <p:cNvPr id="12" name="TextBox 11">
            <a:extLst>
              <a:ext uri="{FF2B5EF4-FFF2-40B4-BE49-F238E27FC236}">
                <a16:creationId xmlns:a16="http://schemas.microsoft.com/office/drawing/2014/main" id="{33778976-EDC5-48FB-BDB8-6699D548B7DD}"/>
              </a:ext>
            </a:extLst>
          </p:cNvPr>
          <p:cNvSpPr txBox="1"/>
          <p:nvPr/>
        </p:nvSpPr>
        <p:spPr>
          <a:xfrm>
            <a:off x="4927019" y="3240037"/>
            <a:ext cx="2244669" cy="846386"/>
          </a:xfrm>
          <a:prstGeom prst="rect">
            <a:avLst/>
          </a:prstGeom>
          <a:noFill/>
        </p:spPr>
        <p:txBody>
          <a:bodyPr wrap="square" rtlCol="0">
            <a:spAutoFit/>
          </a:bodyPr>
          <a:lstStyle/>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dirty="0">
                <a:ln>
                  <a:noFill/>
                </a:ln>
                <a:solidFill>
                  <a:srgbClr val="FFFFFF"/>
                </a:solidFill>
                <a:effectLst/>
                <a:uLnTx/>
                <a:uFillTx/>
                <a:latin typeface="IBM Plex Sans"/>
                <a:ea typeface="+mn-ea"/>
                <a:cs typeface="+mn-cs"/>
              </a:rPr>
              <a:t>Read data from IBM Business Automation Insights</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dirty="0">
                <a:ln>
                  <a:noFill/>
                </a:ln>
                <a:solidFill>
                  <a:srgbClr val="FFFFFF"/>
                </a:solidFill>
                <a:effectLst/>
                <a:uLnTx/>
                <a:uFillTx/>
                <a:latin typeface="IBM Plex Sans"/>
                <a:ea typeface="+mn-ea"/>
                <a:cs typeface="+mn-cs"/>
              </a:rPr>
              <a:t>Prepare data</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dirty="0">
                <a:ln>
                  <a:noFill/>
                </a:ln>
                <a:solidFill>
                  <a:srgbClr val="FFFFFF"/>
                </a:solidFill>
                <a:effectLst/>
                <a:uLnTx/>
                <a:uFillTx/>
                <a:latin typeface="IBM Plex Sans"/>
                <a:ea typeface="+mn-ea"/>
                <a:cs typeface="+mn-cs"/>
              </a:rPr>
              <a:t>Train ML model (Spark ML)</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dirty="0">
                <a:ln>
                  <a:noFill/>
                </a:ln>
                <a:solidFill>
                  <a:srgbClr val="FFFFFF"/>
                </a:solidFill>
                <a:effectLst/>
                <a:uLnTx/>
                <a:uFillTx/>
                <a:latin typeface="IBM Plex Sans"/>
                <a:ea typeface="+mn-ea"/>
                <a:cs typeface="+mn-cs"/>
              </a:rPr>
              <a:t>Deploy and publish model in IBM Watson ML Service</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7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15" name="Arrow: Down 14">
            <a:extLst>
              <a:ext uri="{FF2B5EF4-FFF2-40B4-BE49-F238E27FC236}">
                <a16:creationId xmlns:a16="http://schemas.microsoft.com/office/drawing/2014/main" id="{8BA8C0C7-1FAA-4EBE-9F77-749C4786B4EE}"/>
              </a:ext>
            </a:extLst>
          </p:cNvPr>
          <p:cNvSpPr/>
          <p:nvPr/>
        </p:nvSpPr>
        <p:spPr>
          <a:xfrm>
            <a:off x="2460298" y="3340033"/>
            <a:ext cx="250372" cy="304383"/>
          </a:xfrm>
          <a:prstGeom prst="downArrow">
            <a:avLst/>
          </a:prstGeom>
          <a:solidFill>
            <a:schemeClr val="accent4"/>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err="1">
              <a:ln>
                <a:noFill/>
              </a:ln>
              <a:solidFill>
                <a:srgbClr val="FFFFFF"/>
              </a:solidFill>
              <a:effectLst/>
              <a:uLnTx/>
              <a:uFillTx/>
              <a:latin typeface="Arial" charset="0"/>
              <a:ea typeface="+mn-ea"/>
              <a:cs typeface="Arial" charset="0"/>
            </a:endParaRPr>
          </a:p>
        </p:txBody>
      </p:sp>
      <p:sp>
        <p:nvSpPr>
          <p:cNvPr id="16" name="Arrow: Down 15">
            <a:extLst>
              <a:ext uri="{FF2B5EF4-FFF2-40B4-BE49-F238E27FC236}">
                <a16:creationId xmlns:a16="http://schemas.microsoft.com/office/drawing/2014/main" id="{17D03905-2E7C-49FD-AA36-78E9FBD085C1}"/>
              </a:ext>
            </a:extLst>
          </p:cNvPr>
          <p:cNvSpPr/>
          <p:nvPr/>
        </p:nvSpPr>
        <p:spPr>
          <a:xfrm>
            <a:off x="2460298" y="4061639"/>
            <a:ext cx="250372" cy="285660"/>
          </a:xfrm>
          <a:prstGeom prst="downArrow">
            <a:avLst/>
          </a:prstGeom>
          <a:solidFill>
            <a:schemeClr val="accent4"/>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err="1">
              <a:ln>
                <a:noFill/>
              </a:ln>
              <a:solidFill>
                <a:srgbClr val="FFFFFF"/>
              </a:solidFill>
              <a:effectLst/>
              <a:uLnTx/>
              <a:uFillTx/>
              <a:latin typeface="Arial" charset="0"/>
              <a:ea typeface="+mn-ea"/>
              <a:cs typeface="Arial" charset="0"/>
            </a:endParaRPr>
          </a:p>
        </p:txBody>
      </p:sp>
      <p:sp>
        <p:nvSpPr>
          <p:cNvPr id="17" name="Arrow: Down 16">
            <a:extLst>
              <a:ext uri="{FF2B5EF4-FFF2-40B4-BE49-F238E27FC236}">
                <a16:creationId xmlns:a16="http://schemas.microsoft.com/office/drawing/2014/main" id="{B9B253D4-2582-4128-B357-3B41A24013F3}"/>
              </a:ext>
            </a:extLst>
          </p:cNvPr>
          <p:cNvSpPr/>
          <p:nvPr/>
        </p:nvSpPr>
        <p:spPr>
          <a:xfrm rot="10800000">
            <a:off x="5924167" y="2459792"/>
            <a:ext cx="250372" cy="383214"/>
          </a:xfrm>
          <a:prstGeom prst="downArrow">
            <a:avLst/>
          </a:prstGeom>
          <a:solidFill>
            <a:schemeClr val="accent6"/>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err="1">
              <a:ln>
                <a:noFill/>
              </a:ln>
              <a:solidFill>
                <a:srgbClr val="FFFFFF"/>
              </a:solidFill>
              <a:effectLst/>
              <a:uLnTx/>
              <a:uFillTx/>
              <a:latin typeface="Arial" charset="0"/>
              <a:ea typeface="+mn-ea"/>
              <a:cs typeface="Arial" charset="0"/>
            </a:endParaRPr>
          </a:p>
        </p:txBody>
      </p:sp>
      <p:sp>
        <p:nvSpPr>
          <p:cNvPr id="18" name="Arrow: Down 17">
            <a:extLst>
              <a:ext uri="{FF2B5EF4-FFF2-40B4-BE49-F238E27FC236}">
                <a16:creationId xmlns:a16="http://schemas.microsoft.com/office/drawing/2014/main" id="{91D77E43-590A-4821-B6FA-621EB128A3E1}"/>
              </a:ext>
            </a:extLst>
          </p:cNvPr>
          <p:cNvSpPr/>
          <p:nvPr/>
        </p:nvSpPr>
        <p:spPr>
          <a:xfrm rot="16200000">
            <a:off x="4222814" y="1635465"/>
            <a:ext cx="250372" cy="737811"/>
          </a:xfrm>
          <a:prstGeom prst="downArrow">
            <a:avLst/>
          </a:prstGeom>
          <a:solidFill>
            <a:schemeClr val="accent6"/>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err="1">
              <a:ln>
                <a:noFill/>
              </a:ln>
              <a:solidFill>
                <a:srgbClr val="FFFFFF"/>
              </a:solidFill>
              <a:effectLst/>
              <a:uLnTx/>
              <a:uFillTx/>
              <a:latin typeface="Arial" charset="0"/>
              <a:ea typeface="+mn-ea"/>
              <a:cs typeface="Arial" charset="0"/>
            </a:endParaRPr>
          </a:p>
        </p:txBody>
      </p:sp>
      <p:sp>
        <p:nvSpPr>
          <p:cNvPr id="19" name="Arrow: Bent-Up 18">
            <a:extLst>
              <a:ext uri="{FF2B5EF4-FFF2-40B4-BE49-F238E27FC236}">
                <a16:creationId xmlns:a16="http://schemas.microsoft.com/office/drawing/2014/main" id="{B849D845-FA37-4DD1-8CA9-762908E93403}"/>
              </a:ext>
            </a:extLst>
          </p:cNvPr>
          <p:cNvSpPr/>
          <p:nvPr/>
        </p:nvSpPr>
        <p:spPr>
          <a:xfrm>
            <a:off x="3932270" y="4226198"/>
            <a:ext cx="2242269" cy="412078"/>
          </a:xfrm>
          <a:prstGeom prst="bentUpArrow">
            <a:avLst>
              <a:gd name="adj1" fmla="val 28962"/>
              <a:gd name="adj2" fmla="val 28302"/>
              <a:gd name="adj3" fmla="val 28963"/>
            </a:avLst>
          </a:prstGeom>
          <a:solidFill>
            <a:schemeClr val="accent6"/>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err="1">
              <a:ln>
                <a:noFill/>
              </a:ln>
              <a:solidFill>
                <a:srgbClr val="FFFFFF"/>
              </a:solidFill>
              <a:effectLst/>
              <a:uLnTx/>
              <a:uFillTx/>
              <a:latin typeface="Arial" charset="0"/>
              <a:ea typeface="+mn-ea"/>
              <a:cs typeface="Arial" charset="0"/>
            </a:endParaRPr>
          </a:p>
        </p:txBody>
      </p:sp>
      <p:sp>
        <p:nvSpPr>
          <p:cNvPr id="20" name="TextBox 19">
            <a:extLst>
              <a:ext uri="{FF2B5EF4-FFF2-40B4-BE49-F238E27FC236}">
                <a16:creationId xmlns:a16="http://schemas.microsoft.com/office/drawing/2014/main" id="{1FA011BA-FEC7-4DC6-A665-E1BB40BBC0C0}"/>
              </a:ext>
            </a:extLst>
          </p:cNvPr>
          <p:cNvSpPr txBox="1"/>
          <p:nvPr/>
        </p:nvSpPr>
        <p:spPr>
          <a:xfrm>
            <a:off x="2668719" y="3345268"/>
            <a:ext cx="288862" cy="2616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lumMod val="50000"/>
                  </a:srgbClr>
                </a:solidFill>
                <a:effectLst/>
                <a:uLnTx/>
                <a:uFillTx/>
                <a:latin typeface="IBM Plex Sans"/>
                <a:ea typeface="+mn-ea"/>
                <a:cs typeface="+mn-cs"/>
              </a:rPr>
              <a:t>1</a:t>
            </a:r>
          </a:p>
        </p:txBody>
      </p:sp>
      <p:sp>
        <p:nvSpPr>
          <p:cNvPr id="21" name="TextBox 20">
            <a:extLst>
              <a:ext uri="{FF2B5EF4-FFF2-40B4-BE49-F238E27FC236}">
                <a16:creationId xmlns:a16="http://schemas.microsoft.com/office/drawing/2014/main" id="{C8D94B28-F3CB-40C9-A7AA-426306DE40E7}"/>
              </a:ext>
            </a:extLst>
          </p:cNvPr>
          <p:cNvSpPr txBox="1"/>
          <p:nvPr/>
        </p:nvSpPr>
        <p:spPr>
          <a:xfrm>
            <a:off x="2668719" y="3995219"/>
            <a:ext cx="288862" cy="2616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lumMod val="50000"/>
                  </a:srgbClr>
                </a:solidFill>
                <a:effectLst/>
                <a:uLnTx/>
                <a:uFillTx/>
                <a:latin typeface="IBM Plex Sans"/>
                <a:ea typeface="+mn-ea"/>
                <a:cs typeface="+mn-cs"/>
              </a:rPr>
              <a:t>2</a:t>
            </a:r>
          </a:p>
        </p:txBody>
      </p:sp>
      <p:sp>
        <p:nvSpPr>
          <p:cNvPr id="22" name="TextBox 21">
            <a:extLst>
              <a:ext uri="{FF2B5EF4-FFF2-40B4-BE49-F238E27FC236}">
                <a16:creationId xmlns:a16="http://schemas.microsoft.com/office/drawing/2014/main" id="{F7209C0A-47B6-4553-97F4-939A772CFBF9}"/>
              </a:ext>
            </a:extLst>
          </p:cNvPr>
          <p:cNvSpPr txBox="1"/>
          <p:nvPr/>
        </p:nvSpPr>
        <p:spPr>
          <a:xfrm>
            <a:off x="6183447" y="4202575"/>
            <a:ext cx="288862" cy="2616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lumMod val="50000"/>
                  </a:srgbClr>
                </a:solidFill>
                <a:effectLst/>
                <a:uLnTx/>
                <a:uFillTx/>
                <a:latin typeface="IBM Plex Sans"/>
                <a:ea typeface="+mn-ea"/>
                <a:cs typeface="+mn-cs"/>
              </a:rPr>
              <a:t>3</a:t>
            </a:r>
          </a:p>
        </p:txBody>
      </p:sp>
      <p:sp>
        <p:nvSpPr>
          <p:cNvPr id="23" name="TextBox 22">
            <a:extLst>
              <a:ext uri="{FF2B5EF4-FFF2-40B4-BE49-F238E27FC236}">
                <a16:creationId xmlns:a16="http://schemas.microsoft.com/office/drawing/2014/main" id="{7CF7A041-F83C-4500-ADC1-D7F253524C38}"/>
              </a:ext>
            </a:extLst>
          </p:cNvPr>
          <p:cNvSpPr txBox="1"/>
          <p:nvPr/>
        </p:nvSpPr>
        <p:spPr>
          <a:xfrm>
            <a:off x="6233414" y="2520594"/>
            <a:ext cx="288862" cy="2616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lumMod val="50000"/>
                  </a:srgbClr>
                </a:solidFill>
                <a:effectLst/>
                <a:uLnTx/>
                <a:uFillTx/>
                <a:latin typeface="IBM Plex Sans"/>
                <a:ea typeface="+mn-ea"/>
                <a:cs typeface="+mn-cs"/>
              </a:rPr>
              <a:t>4</a:t>
            </a:r>
          </a:p>
        </p:txBody>
      </p:sp>
      <p:sp>
        <p:nvSpPr>
          <p:cNvPr id="24" name="TextBox 23">
            <a:extLst>
              <a:ext uri="{FF2B5EF4-FFF2-40B4-BE49-F238E27FC236}">
                <a16:creationId xmlns:a16="http://schemas.microsoft.com/office/drawing/2014/main" id="{8BE0EF1E-A5E0-40A3-B803-AC037AD00BB1}"/>
              </a:ext>
            </a:extLst>
          </p:cNvPr>
          <p:cNvSpPr txBox="1"/>
          <p:nvPr/>
        </p:nvSpPr>
        <p:spPr>
          <a:xfrm>
            <a:off x="4209093" y="2055627"/>
            <a:ext cx="288862" cy="2616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lumMod val="50000"/>
                  </a:srgbClr>
                </a:solidFill>
                <a:effectLst/>
                <a:uLnTx/>
                <a:uFillTx/>
                <a:latin typeface="IBM Plex Sans"/>
                <a:ea typeface="+mn-ea"/>
                <a:cs typeface="+mn-cs"/>
              </a:rPr>
              <a:t>5</a:t>
            </a:r>
          </a:p>
        </p:txBody>
      </p:sp>
      <p:pic>
        <p:nvPicPr>
          <p:cNvPr id="2" name="Picture 1">
            <a:extLst>
              <a:ext uri="{FF2B5EF4-FFF2-40B4-BE49-F238E27FC236}">
                <a16:creationId xmlns:a16="http://schemas.microsoft.com/office/drawing/2014/main" id="{F7209BBF-1349-488A-9B46-B3F9C9A4F1B9}"/>
              </a:ext>
            </a:extLst>
          </p:cNvPr>
          <p:cNvPicPr>
            <a:picLocks noChangeAspect="1"/>
          </p:cNvPicPr>
          <p:nvPr/>
        </p:nvPicPr>
        <p:blipFill>
          <a:blip r:embed="rId2"/>
          <a:stretch>
            <a:fillRect/>
          </a:stretch>
        </p:blipFill>
        <p:spPr>
          <a:xfrm>
            <a:off x="1479790" y="1993072"/>
            <a:ext cx="2211388" cy="945362"/>
          </a:xfrm>
          <a:prstGeom prst="rect">
            <a:avLst/>
          </a:prstGeom>
        </p:spPr>
      </p:pic>
      <p:sp>
        <p:nvSpPr>
          <p:cNvPr id="26" name="Text Placeholder 4">
            <a:extLst>
              <a:ext uri="{FF2B5EF4-FFF2-40B4-BE49-F238E27FC236}">
                <a16:creationId xmlns:a16="http://schemas.microsoft.com/office/drawing/2014/main" id="{B225DB4D-AFE3-4821-8FCD-293F594554BF}"/>
              </a:ext>
            </a:extLst>
          </p:cNvPr>
          <p:cNvSpPr txBox="1">
            <a:spLocks/>
          </p:cNvSpPr>
          <p:nvPr/>
        </p:nvSpPr>
        <p:spPr>
          <a:xfrm>
            <a:off x="251892" y="568203"/>
            <a:ext cx="8407430" cy="3584575"/>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200" i="1" dirty="0">
                <a:solidFill>
                  <a:schemeClr val="accent3"/>
                </a:solidFill>
              </a:rPr>
              <a:t>Leverage BAI data to train and deploy a machine learning model that will provide a recommendation for a decision in a business process</a:t>
            </a:r>
          </a:p>
        </p:txBody>
      </p:sp>
    </p:spTree>
    <p:extLst>
      <p:ext uri="{BB962C8B-B14F-4D97-AF65-F5344CB8AC3E}">
        <p14:creationId xmlns:p14="http://schemas.microsoft.com/office/powerpoint/2010/main" val="718237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Structure</a:t>
            </a:r>
          </a:p>
        </p:txBody>
      </p:sp>
      <p:sp>
        <p:nvSpPr>
          <p:cNvPr id="3" name="Slide Number Placeholder 2"/>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4" name="Footer Placeholder 3"/>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solidFill>
                  <a:srgbClr val="000000"/>
                </a:solidFill>
                <a:effectLst/>
                <a:uLnTx/>
                <a:uFillTx/>
                <a:latin typeface="IBM Plex Sans"/>
                <a:cs typeface="Arial" charset="0"/>
              </a:rPr>
              <a:t>Think 2019 / 7461 / Feb 15, 2019 / © 2019 IBM Corporation</a:t>
            </a:r>
            <a:endParaRPr kumimoji="0" lang="en-US" sz="600" b="0" i="0" u="none" strike="noStrike" kern="1200" cap="none" spc="0" normalizeH="0" baseline="0" noProof="0" dirty="0">
              <a:ln>
                <a:noFill/>
              </a:ln>
              <a:solidFill>
                <a:srgbClr val="000000"/>
              </a:solidFill>
              <a:effectLst/>
              <a:uLnTx/>
              <a:uFillTx/>
              <a:latin typeface="IBM Plex Sans"/>
              <a:cs typeface="Arial" charset="0"/>
            </a:endParaRPr>
          </a:p>
        </p:txBody>
      </p:sp>
      <p:sp>
        <p:nvSpPr>
          <p:cNvPr id="5" name="Text Placeholder 4"/>
          <p:cNvSpPr>
            <a:spLocks noGrp="1"/>
          </p:cNvSpPr>
          <p:nvPr>
            <p:ph type="body" sz="quarter" idx="4294967295"/>
          </p:nvPr>
        </p:nvSpPr>
        <p:spPr>
          <a:xfrm>
            <a:off x="647452" y="779462"/>
            <a:ext cx="7669213" cy="3584575"/>
          </a:xfrm>
        </p:spPr>
        <p:txBody>
          <a:bodyPr/>
          <a:lstStyle/>
          <a:p>
            <a:r>
              <a:rPr lang="en-US" sz="1100" b="1" dirty="0"/>
              <a:t>Section 1 [BAW]:</a:t>
            </a:r>
          </a:p>
          <a:p>
            <a:pPr marL="458788" lvl="1" indent="-285750">
              <a:buFont typeface="Arial" panose="020B0604020202020204" pitchFamily="34" charset="0"/>
              <a:buChar char="•"/>
            </a:pPr>
            <a:r>
              <a:rPr lang="en-US" sz="1100" dirty="0"/>
              <a:t>Explore and understand how the </a:t>
            </a:r>
            <a:r>
              <a:rPr lang="en-US" sz="1100" b="1" dirty="0"/>
              <a:t>Car Loan Approval </a:t>
            </a:r>
            <a:r>
              <a:rPr lang="en-US" sz="1100" dirty="0"/>
              <a:t>process works</a:t>
            </a:r>
          </a:p>
          <a:p>
            <a:endParaRPr lang="en-US" sz="1100" dirty="0"/>
          </a:p>
          <a:p>
            <a:r>
              <a:rPr lang="en-US" sz="1100" b="1" dirty="0"/>
              <a:t>Section 2 [notebook]:</a:t>
            </a:r>
          </a:p>
          <a:p>
            <a:pPr marL="458788" lvl="1" indent="-285750">
              <a:buFont typeface="Arial" panose="020B0604020202020204" pitchFamily="34" charset="0"/>
              <a:buChar char="•"/>
            </a:pPr>
            <a:r>
              <a:rPr lang="en-US" sz="1100" dirty="0"/>
              <a:t>Load the BAI data from HDFS </a:t>
            </a:r>
          </a:p>
          <a:p>
            <a:pPr marL="458788" lvl="1" indent="-285750">
              <a:buFont typeface="Arial" panose="020B0604020202020204" pitchFamily="34" charset="0"/>
              <a:buChar char="•"/>
            </a:pPr>
            <a:r>
              <a:rPr lang="en-US" sz="1100" dirty="0"/>
              <a:t>Explore the format of the data and interpret it</a:t>
            </a:r>
          </a:p>
          <a:p>
            <a:pPr marL="458788" lvl="1" indent="-285750">
              <a:buFont typeface="Arial" panose="020B0604020202020204" pitchFamily="34" charset="0"/>
              <a:buChar char="•"/>
            </a:pPr>
            <a:r>
              <a:rPr lang="en-US" sz="1100" dirty="0"/>
              <a:t>Create an Apache® Spark machine learning model</a:t>
            </a:r>
          </a:p>
          <a:p>
            <a:pPr marL="458788" lvl="1" indent="-285750">
              <a:buFont typeface="Arial" panose="020B0604020202020204" pitchFamily="34" charset="0"/>
              <a:buChar char="•"/>
            </a:pPr>
            <a:r>
              <a:rPr lang="en-US" sz="1100" dirty="0"/>
              <a:t>Store and deploy the model in Watson ML</a:t>
            </a:r>
          </a:p>
          <a:p>
            <a:pPr marL="458788" lvl="1" indent="-285750">
              <a:buFont typeface="Arial" panose="020B0604020202020204" pitchFamily="34" charset="0"/>
              <a:buChar char="•"/>
            </a:pPr>
            <a:r>
              <a:rPr lang="en-US" sz="1100" dirty="0"/>
              <a:t>Test the deployed model </a:t>
            </a:r>
          </a:p>
          <a:p>
            <a:pPr lvl="0"/>
            <a:endParaRPr lang="en-US" sz="1100" b="1" dirty="0"/>
          </a:p>
          <a:p>
            <a:pPr lvl="0"/>
            <a:r>
              <a:rPr lang="en-US" sz="1100" b="1" dirty="0"/>
              <a:t>Section 3 [BAW]:</a:t>
            </a:r>
          </a:p>
          <a:p>
            <a:pPr marL="458788" lvl="1" indent="-285750">
              <a:buFont typeface="Arial" panose="020B0604020202020204" pitchFamily="34" charset="0"/>
              <a:buChar char="•"/>
            </a:pPr>
            <a:r>
              <a:rPr lang="en-US" sz="1100" dirty="0"/>
              <a:t>Modify the </a:t>
            </a:r>
            <a:r>
              <a:rPr lang="en-US" sz="1100" b="1" dirty="0"/>
              <a:t>Car Loan Approval </a:t>
            </a:r>
            <a:r>
              <a:rPr lang="en-US" sz="1100" dirty="0"/>
              <a:t>process to call the deployed model for a given loan</a:t>
            </a:r>
          </a:p>
          <a:p>
            <a:pPr marL="458788" lvl="1" indent="-285750">
              <a:buFont typeface="Arial" panose="020B0604020202020204" pitchFamily="34" charset="0"/>
              <a:buChar char="•"/>
            </a:pPr>
            <a:r>
              <a:rPr lang="en-US" sz="1100" dirty="0"/>
              <a:t>Display the recommendation to the user</a:t>
            </a:r>
          </a:p>
          <a:p>
            <a:pPr marL="285750" lvl="0" indent="-285750">
              <a:buFont typeface="Arial" panose="020B0604020202020204" pitchFamily="34" charset="0"/>
              <a:buChar char="•"/>
            </a:pPr>
            <a:endParaRPr lang="en-US" sz="1100" b="1" dirty="0"/>
          </a:p>
        </p:txBody>
      </p:sp>
    </p:spTree>
    <p:extLst>
      <p:ext uri="{BB962C8B-B14F-4D97-AF65-F5344CB8AC3E}">
        <p14:creationId xmlns:p14="http://schemas.microsoft.com/office/powerpoint/2010/main" val="2373418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Thank you</a:t>
            </a:r>
          </a:p>
        </p:txBody>
      </p:sp>
      <p:sp>
        <p:nvSpPr>
          <p:cNvPr id="3" name="Slide Number Placeholder 2"/>
          <p:cNvSpPr>
            <a:spLocks noGrp="1"/>
          </p:cNvSpPr>
          <p:nvPr>
            <p:ph type="sldNum" sz="quarter" idx="10"/>
          </p:nvPr>
        </p:nvSpPr>
        <p:spPr/>
        <p:txBody>
          <a:bodyPr/>
          <a:lstStyle/>
          <a:p>
            <a:fld id="{D0BE6F14-FF48-0F4F-A8AA-2E3F25371E4A}" type="slidenum">
              <a:rPr lang="en-US" smtClean="0"/>
              <a:pPr/>
              <a:t>22</a:t>
            </a:fld>
            <a:endParaRPr lang="en-US"/>
          </a:p>
        </p:txBody>
      </p:sp>
      <p:sp>
        <p:nvSpPr>
          <p:cNvPr id="2" name="Footer Placeholder 1"/>
          <p:cNvSpPr>
            <a:spLocks noGrp="1"/>
          </p:cNvSpPr>
          <p:nvPr>
            <p:ph type="ftr" sz="quarter" idx="11"/>
          </p:nvPr>
        </p:nvSpPr>
        <p:spPr/>
        <p:txBody>
          <a:bodyPr/>
          <a:lstStyle/>
          <a:p>
            <a:r>
              <a:rPr lang="de-DE" dirty="0"/>
              <a:t>Think 2019 / 7461 / Feb 15, 2019 / © 2019 IBM Corporation</a:t>
            </a:r>
            <a:endParaRPr lang="en-US" dirty="0"/>
          </a:p>
        </p:txBody>
      </p:sp>
      <p:sp>
        <p:nvSpPr>
          <p:cNvPr id="6" name="Text Placeholder 3">
            <a:extLst>
              <a:ext uri="{FF2B5EF4-FFF2-40B4-BE49-F238E27FC236}">
                <a16:creationId xmlns:a16="http://schemas.microsoft.com/office/drawing/2014/main" id="{EE20C9E5-DABA-42F6-8ED6-F83B879613C0}"/>
              </a:ext>
            </a:extLst>
          </p:cNvPr>
          <p:cNvSpPr>
            <a:spLocks noGrp="1"/>
          </p:cNvSpPr>
          <p:nvPr>
            <p:ph type="body" sz="quarter" idx="12"/>
          </p:nvPr>
        </p:nvSpPr>
        <p:spPr>
          <a:xfrm>
            <a:off x="228600" y="1143000"/>
            <a:ext cx="6481997" cy="3584448"/>
          </a:xfrm>
        </p:spPr>
        <p:txBody>
          <a:bodyPr/>
          <a:lstStyle/>
          <a:p>
            <a:r>
              <a:rPr lang="en-US" dirty="0"/>
              <a:t>Sebastian </a:t>
            </a:r>
            <a:r>
              <a:rPr lang="en-US" dirty="0" err="1"/>
              <a:t>Carbajales</a:t>
            </a:r>
            <a:r>
              <a:rPr lang="en-US" dirty="0"/>
              <a:t>, IBM Digital Business Workflow, Architecture &amp; Development, sebastia@ca.ibm.com</a:t>
            </a:r>
          </a:p>
          <a:p>
            <a:pPr>
              <a:tabLst>
                <a:tab pos="4705350" algn="dec"/>
              </a:tabLst>
            </a:pPr>
            <a:br>
              <a:rPr lang="en-US" dirty="0"/>
            </a:br>
            <a:r>
              <a:rPr lang="en-US" dirty="0"/>
              <a:t>Christophe </a:t>
            </a:r>
            <a:r>
              <a:rPr lang="en-US" dirty="0" err="1"/>
              <a:t>Jolif</a:t>
            </a:r>
            <a:r>
              <a:rPr lang="en-US" dirty="0"/>
              <a:t>, IBM Digital Business Automation, Architecture &amp; Development, christophe.jolif@fr.ibm.com</a:t>
            </a:r>
          </a:p>
          <a:p>
            <a:pPr>
              <a:tabLst>
                <a:tab pos="4705350" algn="dec"/>
              </a:tabLst>
            </a:pPr>
            <a:endParaRPr lang="en-US" dirty="0"/>
          </a:p>
        </p:txBody>
      </p:sp>
    </p:spTree>
    <p:extLst>
      <p:ext uri="{BB962C8B-B14F-4D97-AF65-F5344CB8AC3E}">
        <p14:creationId xmlns:p14="http://schemas.microsoft.com/office/powerpoint/2010/main" val="1041860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23</a:t>
            </a:fld>
            <a:endParaRPr lang="en-US"/>
          </a:p>
        </p:txBody>
      </p:sp>
      <p:sp>
        <p:nvSpPr>
          <p:cNvPr id="3" name="Rectangle 2"/>
          <p:cNvSpPr/>
          <p:nvPr/>
        </p:nvSpPr>
        <p:spPr>
          <a:xfrm>
            <a:off x="5161208" y="2574696"/>
            <a:ext cx="304800" cy="200055"/>
          </a:xfrm>
          <a:prstGeom prst="rect">
            <a:avLst/>
          </a:prstGeom>
        </p:spPr>
        <p:txBody>
          <a:bodyPr wrap="square">
            <a:spAutoFit/>
          </a:bodyPr>
          <a:lstStyle/>
          <a:p>
            <a:r>
              <a:rPr lang="en-US" sz="700" dirty="0">
                <a:solidFill>
                  <a:schemeClr val="bg2"/>
                </a:solidFill>
                <a:latin typeface="Arial" charset="0"/>
                <a:ea typeface="Arial" charset="0"/>
                <a:cs typeface="Arial" charset="0"/>
              </a:rPr>
              <a:t>®</a:t>
            </a:r>
          </a:p>
        </p:txBody>
      </p:sp>
      <p:sp>
        <p:nvSpPr>
          <p:cNvPr id="5" name="Footer Placeholder 3"/>
          <p:cNvSpPr>
            <a:spLocks noGrp="1"/>
          </p:cNvSpPr>
          <p:nvPr>
            <p:ph type="ftr" sz="quarter" idx="11"/>
          </p:nvPr>
        </p:nvSpPr>
        <p:spPr>
          <a:xfrm>
            <a:off x="228600" y="4826480"/>
            <a:ext cx="6400800" cy="137160"/>
          </a:xfrm>
        </p:spPr>
        <p:txBody>
          <a:bodyPr/>
          <a:lstStyle/>
          <a:p>
            <a:r>
              <a:rPr lang="en-US" dirty="0">
                <a:hlinkClick r:id="rId2"/>
              </a:rPr>
              <a:t>https://www.ibm.com/legal/us/en/copytrade.shtml</a:t>
            </a:r>
            <a:endParaRPr lang="en-US" dirty="0"/>
          </a:p>
        </p:txBody>
      </p:sp>
    </p:spTree>
    <p:extLst>
      <p:ext uri="{BB962C8B-B14F-4D97-AF65-F5344CB8AC3E}">
        <p14:creationId xmlns:p14="http://schemas.microsoft.com/office/powerpoint/2010/main" val="2115820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Notices and disclaimers</a:t>
            </a:r>
            <a:br>
              <a:rPr lang="en-US" dirty="0"/>
            </a:br>
            <a:r>
              <a:rPr lang="en-US" dirty="0"/>
              <a:t>continued</a:t>
            </a:r>
            <a:br>
              <a:rPr lang="en-US" dirty="0"/>
            </a:b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3</a:t>
            </a:fld>
            <a:endParaRPr lang="en-US"/>
          </a:p>
        </p:txBody>
      </p:sp>
      <p:sp>
        <p:nvSpPr>
          <p:cNvPr id="4" name="Footer Placeholder 3"/>
          <p:cNvSpPr>
            <a:spLocks noGrp="1"/>
          </p:cNvSpPr>
          <p:nvPr>
            <p:ph type="ftr" sz="quarter" idx="11"/>
          </p:nvPr>
        </p:nvSpPr>
        <p:spPr/>
        <p:txBody>
          <a:bodyPr/>
          <a:lstStyle/>
          <a:p>
            <a:r>
              <a:rPr lang="de-DE" dirty="0"/>
              <a:t>Think 2019 / 7461 / Feb 15, 2019 / © 2019 IBM Corporation</a:t>
            </a:r>
            <a:endParaRPr lang="en-US" dirty="0"/>
          </a:p>
        </p:txBody>
      </p:sp>
      <p:sp>
        <p:nvSpPr>
          <p:cNvPr id="5" name="Content Placeholder 4"/>
          <p:cNvSpPr>
            <a:spLocks noGrp="1"/>
          </p:cNvSpPr>
          <p:nvPr>
            <p:ph type="body" sz="quarter" idx="12"/>
          </p:nvPr>
        </p:nvSpPr>
        <p:spPr/>
        <p:txBody>
          <a:bodyPr/>
          <a:lstStyle/>
          <a:p>
            <a:pPr>
              <a:spcBef>
                <a:spcPts val="900"/>
              </a:spcBef>
            </a:pPr>
            <a:r>
              <a:rPr lang="en-US" sz="1000" dirty="0"/>
              <a:t>Information concerning non-IBM products was obtained from the suppliers of those products, their published announcements or other publicly available sources. IBM has not tested those products about this publication and cannot confirm the accuracy of performance, compatibility or any other claims related to non-IBM products. </a:t>
            </a:r>
            <a:br>
              <a:rPr lang="en-US" sz="1000" dirty="0"/>
            </a:br>
            <a:r>
              <a:rPr lang="en-US" sz="1000" dirty="0"/>
              <a:t>Questions on the capabilities of non-IBM products should be addressed to the suppliers of those products. IBM does not warrant the quality of any third-party products, or the ability of any such third-party products to interoperate with IBM’s products. </a:t>
            </a:r>
            <a:r>
              <a:rPr lang="en-US" sz="1000" b="1" dirty="0"/>
              <a:t>IBM expressly disclaims all warranties, expressed or implied, including but not limited to, the implied warranties of merchantability and fitness for a purpose.</a:t>
            </a:r>
            <a:endParaRPr lang="en-US" sz="1000" dirty="0"/>
          </a:p>
          <a:p>
            <a:pPr>
              <a:spcBef>
                <a:spcPts val="900"/>
              </a:spcBef>
            </a:pPr>
            <a:r>
              <a:rPr lang="en-US" sz="1000" dirty="0"/>
              <a:t>The provision of the information contained herein is not intended to, and does not, grant any right or license under any IBM patents, copyrights, trademarks or other intellectual property right.</a:t>
            </a:r>
          </a:p>
        </p:txBody>
      </p:sp>
      <p:sp>
        <p:nvSpPr>
          <p:cNvPr id="6" name="Content Placeholder 5"/>
          <p:cNvSpPr>
            <a:spLocks noGrp="1"/>
          </p:cNvSpPr>
          <p:nvPr>
            <p:ph type="body" sz="quarter" idx="13"/>
          </p:nvPr>
        </p:nvSpPr>
        <p:spPr/>
        <p:txBody>
          <a:bodyPr/>
          <a:lstStyle/>
          <a:p>
            <a:pPr>
              <a:spcBef>
                <a:spcPts val="900"/>
              </a:spcBef>
            </a:pPr>
            <a:r>
              <a:rPr lang="en-US" sz="1000" dirty="0"/>
              <a:t>IBM, the IBM logo, </a:t>
            </a:r>
            <a:r>
              <a:rPr lang="en-US" sz="1000" dirty="0" err="1"/>
              <a:t>ibm.com</a:t>
            </a:r>
            <a:r>
              <a:rPr lang="en-US" sz="1000" dirty="0"/>
              <a:t> and [names of other referenced IBM products and services used in the presentation]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 </a:t>
            </a:r>
            <a:r>
              <a:rPr lang="en-US" sz="1000" u="sng" dirty="0">
                <a:hlinkClick r:id="rId2"/>
              </a:rPr>
              <a:t>www.ibm.com/legal/copytrade.shtml</a:t>
            </a:r>
            <a:r>
              <a:rPr lang="en-US" sz="1000" dirty="0"/>
              <a:t>.</a:t>
            </a:r>
          </a:p>
        </p:txBody>
      </p:sp>
    </p:spTree>
    <p:extLst>
      <p:ext uri="{BB962C8B-B14F-4D97-AF65-F5344CB8AC3E}">
        <p14:creationId xmlns:p14="http://schemas.microsoft.com/office/powerpoint/2010/main" val="1355315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28599" y="203781"/>
            <a:ext cx="5284961" cy="4479344"/>
          </a:xfrm>
        </p:spPr>
        <p:txBody>
          <a:bodyPr/>
          <a:lstStyle/>
          <a:p>
            <a:r>
              <a:rPr lang="en-US" sz="1800" b="1" dirty="0"/>
              <a:t>7461 Hands on Lab:</a:t>
            </a:r>
            <a:br>
              <a:rPr lang="en-US" sz="1800" b="1" dirty="0"/>
            </a:br>
            <a:r>
              <a:rPr lang="en-US" sz="1800" b="1" dirty="0"/>
              <a:t>Add Intelligence to Business Automation with IBM Business Automation Insights</a:t>
            </a:r>
            <a:br>
              <a:rPr lang="en-US" sz="1800" b="1" dirty="0"/>
            </a:br>
            <a:r>
              <a:rPr lang="en-US" sz="1800" dirty="0"/>
              <a:t>—</a:t>
            </a: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r>
              <a:rPr lang="en-US" sz="1400" b="1" dirty="0"/>
              <a:t>Sebastian </a:t>
            </a:r>
            <a:r>
              <a:rPr lang="en-US" sz="1400" b="1" dirty="0" err="1"/>
              <a:t>Carbajales</a:t>
            </a:r>
            <a:br>
              <a:rPr lang="en-US" sz="1400" dirty="0"/>
            </a:br>
            <a:r>
              <a:rPr lang="en-US" sz="1400" dirty="0">
                <a:latin typeface="IBM Plex Sans" panose="020B0503050203000203" pitchFamily="34" charset="0"/>
                <a:ea typeface="Calibri" panose="020F0502020204030204" pitchFamily="34" charset="0"/>
                <a:cs typeface="Arial" panose="020B0604020202020204" pitchFamily="34" charset="0"/>
              </a:rPr>
              <a:t>IBM Digital Business Workflow, Architecture &amp; Development</a:t>
            </a:r>
            <a:br>
              <a:rPr lang="en-US" sz="1400" dirty="0"/>
            </a:br>
            <a:br>
              <a:rPr lang="en-US" sz="1400" dirty="0"/>
            </a:br>
            <a:br>
              <a:rPr lang="en-US" sz="1400" dirty="0"/>
            </a:br>
            <a:r>
              <a:rPr lang="en-US" sz="1400" b="1" dirty="0"/>
              <a:t>Christophe </a:t>
            </a:r>
            <a:r>
              <a:rPr lang="en-US" sz="1400" b="1" dirty="0" err="1"/>
              <a:t>Jolif</a:t>
            </a:r>
            <a:br>
              <a:rPr lang="en-US" sz="1400" dirty="0"/>
            </a:br>
            <a:r>
              <a:rPr lang="en-US" sz="1400" dirty="0">
                <a:latin typeface="IBM Plex Sans" panose="020B0503050203000203" pitchFamily="34" charset="0"/>
                <a:ea typeface="Calibri" panose="020F0502020204030204" pitchFamily="34" charset="0"/>
                <a:cs typeface="Arial" panose="020B0604020202020204" pitchFamily="34" charset="0"/>
              </a:rPr>
              <a:t>IBM Digital Business Automation, Architecture &amp; Development</a:t>
            </a:r>
            <a:endParaRPr lang="en-US" sz="1800" dirty="0"/>
          </a:p>
        </p:txBody>
      </p:sp>
      <p:sp>
        <p:nvSpPr>
          <p:cNvPr id="4"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7461 / Feb 15, 2019 / © 2019 IBM Corporation</a:t>
            </a:r>
          </a:p>
        </p:txBody>
      </p:sp>
    </p:spTree>
    <p:extLst>
      <p:ext uri="{BB962C8B-B14F-4D97-AF65-F5344CB8AC3E}">
        <p14:creationId xmlns:p14="http://schemas.microsoft.com/office/powerpoint/2010/main" val="419613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Contents</a:t>
            </a:r>
          </a:p>
        </p:txBody>
      </p:sp>
      <p:sp>
        <p:nvSpPr>
          <p:cNvPr id="3" name="Slide Number Placeholder 2"/>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4" name="Footer Placeholder 3"/>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solidFill>
                  <a:srgbClr val="000000"/>
                </a:solidFill>
                <a:effectLst/>
                <a:uLnTx/>
                <a:uFillTx/>
                <a:latin typeface="IBM Plex Sans"/>
                <a:cs typeface="Arial" charset="0"/>
              </a:rPr>
              <a:t>Think 2019 / 7461 / Feb 15, 2019 / © 2019 IBM Corporation</a:t>
            </a:r>
            <a:endParaRPr kumimoji="0" lang="en-US" sz="600" b="0" i="0" u="none" strike="noStrike" kern="1200" cap="none" spc="0" normalizeH="0" baseline="0" noProof="0" dirty="0">
              <a:ln>
                <a:noFill/>
              </a:ln>
              <a:solidFill>
                <a:srgbClr val="000000"/>
              </a:solidFill>
              <a:effectLst/>
              <a:uLnTx/>
              <a:uFillTx/>
              <a:latin typeface="IBM Plex Sans"/>
              <a:cs typeface="Arial" charset="0"/>
            </a:endParaRPr>
          </a:p>
        </p:txBody>
      </p:sp>
      <p:sp>
        <p:nvSpPr>
          <p:cNvPr id="5" name="Text Placeholder 4"/>
          <p:cNvSpPr>
            <a:spLocks noGrp="1"/>
          </p:cNvSpPr>
          <p:nvPr>
            <p:ph type="body" sz="quarter" idx="12"/>
          </p:nvPr>
        </p:nvSpPr>
        <p:spPr/>
        <p:txBody>
          <a:bodyPr/>
          <a:lstStyle/>
          <a:p>
            <a:r>
              <a:rPr lang="en-US" b="1" dirty="0"/>
              <a:t>Lab Goals</a:t>
            </a:r>
          </a:p>
          <a:p>
            <a:endParaRPr lang="en-US" b="1" dirty="0"/>
          </a:p>
          <a:p>
            <a:r>
              <a:rPr lang="en-US" b="1" dirty="0"/>
              <a:t>What is Business Automation Workflow?	</a:t>
            </a:r>
          </a:p>
          <a:p>
            <a:endParaRPr lang="en-US" dirty="0"/>
          </a:p>
          <a:p>
            <a:r>
              <a:rPr lang="en-US" b="1" dirty="0"/>
              <a:t>What is Business Automation Insights?</a:t>
            </a:r>
          </a:p>
          <a:p>
            <a:endParaRPr lang="en-US" b="1" dirty="0"/>
          </a:p>
          <a:p>
            <a:r>
              <a:rPr lang="en-US" b="1" dirty="0"/>
              <a:t>Lab Overview</a:t>
            </a:r>
          </a:p>
        </p:txBody>
      </p:sp>
    </p:spTree>
    <p:extLst>
      <p:ext uri="{BB962C8B-B14F-4D97-AF65-F5344CB8AC3E}">
        <p14:creationId xmlns:p14="http://schemas.microsoft.com/office/powerpoint/2010/main" val="1212361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Goals</a:t>
            </a:r>
          </a:p>
        </p:txBody>
      </p:sp>
      <p:sp>
        <p:nvSpPr>
          <p:cNvPr id="3" name="Slide Number Placeholder 2"/>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4" name="Footer Placeholder 3"/>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solidFill>
                  <a:srgbClr val="000000"/>
                </a:solidFill>
                <a:effectLst/>
                <a:uLnTx/>
                <a:uFillTx/>
                <a:latin typeface="IBM Plex Sans"/>
                <a:cs typeface="Arial" charset="0"/>
              </a:rPr>
              <a:t>Think 2019 / 7461 / Feb 15, 2019 / © 2019 IBM Corporation</a:t>
            </a:r>
            <a:endParaRPr kumimoji="0" lang="en-US" sz="600" b="0" i="0" u="none" strike="noStrike" kern="1200" cap="none" spc="0" normalizeH="0" baseline="0" noProof="0" dirty="0">
              <a:ln>
                <a:noFill/>
              </a:ln>
              <a:solidFill>
                <a:srgbClr val="000000"/>
              </a:solidFill>
              <a:effectLst/>
              <a:uLnTx/>
              <a:uFillTx/>
              <a:latin typeface="IBM Plex Sans"/>
              <a:cs typeface="Arial" charset="0"/>
            </a:endParaRPr>
          </a:p>
        </p:txBody>
      </p:sp>
      <p:sp>
        <p:nvSpPr>
          <p:cNvPr id="5" name="Text Placeholder 4"/>
          <p:cNvSpPr>
            <a:spLocks noGrp="1"/>
          </p:cNvSpPr>
          <p:nvPr>
            <p:ph type="body" sz="quarter" idx="4294967295"/>
          </p:nvPr>
        </p:nvSpPr>
        <p:spPr>
          <a:xfrm>
            <a:off x="709534" y="1186825"/>
            <a:ext cx="5834063" cy="3584575"/>
          </a:xfrm>
        </p:spPr>
        <p:txBody>
          <a:bodyPr/>
          <a:lstStyle/>
          <a:p>
            <a:r>
              <a:rPr lang="en-US" b="1" dirty="0"/>
              <a:t>Have fun</a:t>
            </a:r>
          </a:p>
          <a:p>
            <a:pPr marL="458788" lvl="1" indent="-285750">
              <a:buFont typeface="Arial" panose="020B0604020202020204" pitchFamily="34" charset="0"/>
              <a:buChar char="•"/>
            </a:pPr>
            <a:r>
              <a:rPr lang="en-US" dirty="0"/>
              <a:t>Feel free to divert from the instructions and experiment</a:t>
            </a:r>
          </a:p>
          <a:p>
            <a:r>
              <a:rPr lang="en-US" b="1" dirty="0"/>
              <a:t>Learn</a:t>
            </a:r>
          </a:p>
          <a:p>
            <a:pPr marL="458788" lvl="1" indent="-285750">
              <a:buFont typeface="Arial" panose="020B0604020202020204" pitchFamily="34" charset="0"/>
              <a:buChar char="•"/>
            </a:pPr>
            <a:r>
              <a:rPr lang="en-US" dirty="0"/>
              <a:t>How to work with data in the </a:t>
            </a:r>
            <a:r>
              <a:rPr lang="en-US" b="1" dirty="0"/>
              <a:t>IBM Business Automation Insights</a:t>
            </a:r>
            <a:r>
              <a:rPr lang="en-US" dirty="0"/>
              <a:t> data lake</a:t>
            </a:r>
          </a:p>
          <a:p>
            <a:pPr marL="458788" lvl="1" indent="-285750">
              <a:buFont typeface="Arial" panose="020B0604020202020204" pitchFamily="34" charset="0"/>
              <a:buChar char="•"/>
            </a:pPr>
            <a:r>
              <a:rPr lang="en-US" dirty="0"/>
              <a:t>How to use </a:t>
            </a:r>
            <a:r>
              <a:rPr lang="en-US" dirty="0" err="1"/>
              <a:t>Jupyter</a:t>
            </a:r>
            <a:r>
              <a:rPr lang="en-US" dirty="0"/>
              <a:t> notebook to train and deploy a machine learning model to an </a:t>
            </a:r>
            <a:r>
              <a:rPr lang="en-US" b="1" dirty="0"/>
              <a:t>IBM Watson Machine Learning </a:t>
            </a:r>
            <a:r>
              <a:rPr lang="en-US" dirty="0"/>
              <a:t>service instance</a:t>
            </a:r>
          </a:p>
          <a:p>
            <a:pPr marL="458788" lvl="1" indent="-285750">
              <a:buFont typeface="Arial" panose="020B0604020202020204" pitchFamily="34" charset="0"/>
              <a:buChar char="•"/>
            </a:pPr>
            <a:r>
              <a:rPr lang="en-US" dirty="0"/>
              <a:t>How to call the deployed model from </a:t>
            </a:r>
            <a:r>
              <a:rPr lang="en-US" b="1" dirty="0"/>
              <a:t>IBM Business Automation Workflow</a:t>
            </a:r>
          </a:p>
          <a:p>
            <a:endParaRPr lang="en-US" b="1" dirty="0"/>
          </a:p>
          <a:p>
            <a:pPr marL="285750" lvl="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3386736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solidFill>
                  <a:srgbClr val="FFFFFF"/>
                </a:solidFill>
                <a:effectLst/>
                <a:uLnTx/>
                <a:uFillTx/>
                <a:latin typeface="IBM Plex Sans"/>
                <a:cs typeface="Arial" charset="0"/>
              </a:rPr>
              <a:t>Think 2019 / 7461 / Feb 15, 2019 / © 2019 IBM Corporation</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2" name="Slide Number Placeholder 1"/>
          <p:cNvSpPr>
            <a:spLocks noGrp="1"/>
          </p:cNvSpPr>
          <p:nvPr>
            <p:ph type="sldNum"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sp>
        <p:nvSpPr>
          <p:cNvPr id="4" name="Title 3"/>
          <p:cNvSpPr>
            <a:spLocks noGrp="1"/>
          </p:cNvSpPr>
          <p:nvPr>
            <p:ph type="title"/>
          </p:nvPr>
        </p:nvSpPr>
        <p:spPr/>
        <p:txBody>
          <a:bodyPr/>
          <a:lstStyle/>
          <a:p>
            <a:r>
              <a:rPr lang="en-US" dirty="0"/>
              <a:t>What is Business Automation Workflow (BAW)?</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455830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D96D19-53BF-49C6-985C-363F936CD3FE}"/>
              </a:ext>
            </a:extLst>
          </p:cNvPr>
          <p:cNvPicPr>
            <a:picLocks noChangeAspect="1"/>
          </p:cNvPicPr>
          <p:nvPr/>
        </p:nvPicPr>
        <p:blipFill>
          <a:blip r:embed="rId3"/>
          <a:stretch>
            <a:fillRect/>
          </a:stretch>
        </p:blipFill>
        <p:spPr>
          <a:xfrm>
            <a:off x="0" y="0"/>
            <a:ext cx="9144000" cy="5143500"/>
          </a:xfrm>
          <a:prstGeom prst="rect">
            <a:avLst/>
          </a:prstGeom>
        </p:spPr>
      </p:pic>
      <p:sp>
        <p:nvSpPr>
          <p:cNvPr id="7" name="TextBox 6">
            <a:extLst>
              <a:ext uri="{FF2B5EF4-FFF2-40B4-BE49-F238E27FC236}">
                <a16:creationId xmlns:a16="http://schemas.microsoft.com/office/drawing/2014/main" id="{0325B8F4-3272-449A-BAE5-AEED3D17C0D9}"/>
              </a:ext>
            </a:extLst>
          </p:cNvPr>
          <p:cNvSpPr txBox="1"/>
          <p:nvPr/>
        </p:nvSpPr>
        <p:spPr>
          <a:xfrm>
            <a:off x="152400" y="139840"/>
            <a:ext cx="6635858" cy="4616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a:ea typeface="+mn-ea"/>
                <a:cs typeface="+mn-cs"/>
              </a:rPr>
              <a:t>IBM Automation Platform for Digital Business</a:t>
            </a:r>
          </a:p>
        </p:txBody>
      </p:sp>
      <p:pic>
        <p:nvPicPr>
          <p:cNvPr id="3" name="Picture 2" descr="A close up of a logo&#10;&#10;Description automatically generated">
            <a:extLst>
              <a:ext uri="{FF2B5EF4-FFF2-40B4-BE49-F238E27FC236}">
                <a16:creationId xmlns:a16="http://schemas.microsoft.com/office/drawing/2014/main" id="{3D434D3A-68B2-B845-83E7-BDD08F84CAA8}"/>
              </a:ext>
            </a:extLst>
          </p:cNvPr>
          <p:cNvPicPr>
            <a:picLocks noChangeAspect="1"/>
          </p:cNvPicPr>
          <p:nvPr/>
        </p:nvPicPr>
        <p:blipFill>
          <a:blip r:embed="rId4">
            <a:duotone>
              <a:schemeClr val="accent5">
                <a:shade val="45000"/>
                <a:satMod val="135000"/>
              </a:schemeClr>
              <a:prstClr val="white"/>
            </a:duotone>
          </a:blip>
          <a:stretch>
            <a:fillRect/>
          </a:stretch>
        </p:blipFill>
        <p:spPr>
          <a:xfrm>
            <a:off x="5492463" y="1872888"/>
            <a:ext cx="692579" cy="951004"/>
          </a:xfrm>
          <a:prstGeom prst="rect">
            <a:avLst/>
          </a:prstGeom>
        </p:spPr>
      </p:pic>
      <p:sp>
        <p:nvSpPr>
          <p:cNvPr id="4" name="Rectangle 3">
            <a:extLst>
              <a:ext uri="{FF2B5EF4-FFF2-40B4-BE49-F238E27FC236}">
                <a16:creationId xmlns:a16="http://schemas.microsoft.com/office/drawing/2014/main" id="{635CF55A-C69B-4079-9724-21FF3D615821}"/>
              </a:ext>
            </a:extLst>
          </p:cNvPr>
          <p:cNvSpPr/>
          <p:nvPr/>
        </p:nvSpPr>
        <p:spPr>
          <a:xfrm>
            <a:off x="2588455" y="1872888"/>
            <a:ext cx="1153551" cy="1032090"/>
          </a:xfrm>
          <a:prstGeom prst="rect">
            <a:avLst/>
          </a:prstGeom>
          <a:ln w="19050">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210600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590280" cy="356029"/>
          </a:xfrm>
        </p:spPr>
        <p:txBody>
          <a:bodyPr/>
          <a:lstStyle/>
          <a:p>
            <a:r>
              <a:rPr lang="en-US" dirty="0"/>
              <a:t>IBM Business Automation Workflow</a:t>
            </a:r>
          </a:p>
        </p:txBody>
      </p:sp>
      <p:sp>
        <p:nvSpPr>
          <p:cNvPr id="6" name="Text Placeholder 5"/>
          <p:cNvSpPr>
            <a:spLocks noGrp="1"/>
          </p:cNvSpPr>
          <p:nvPr>
            <p:ph type="body" sz="quarter" idx="13"/>
          </p:nvPr>
        </p:nvSpPr>
        <p:spPr/>
        <p:txBody>
          <a:bodyPr/>
          <a:lstStyle/>
          <a:p>
            <a:r>
              <a:rPr lang="en-US" dirty="0"/>
              <a:t>IBM Digital Business Automation</a:t>
            </a:r>
          </a:p>
        </p:txBody>
      </p:sp>
      <p:grpSp>
        <p:nvGrpSpPr>
          <p:cNvPr id="8" name="Group 7"/>
          <p:cNvGrpSpPr/>
          <p:nvPr/>
        </p:nvGrpSpPr>
        <p:grpSpPr>
          <a:xfrm>
            <a:off x="5014201" y="1488763"/>
            <a:ext cx="2582990" cy="2430215"/>
            <a:chOff x="5014201" y="1488763"/>
            <a:chExt cx="2582990" cy="2430215"/>
          </a:xfrm>
        </p:grpSpPr>
        <p:sp>
          <p:nvSpPr>
            <p:cNvPr id="55" name="Content Placeholder 2"/>
            <p:cNvSpPr txBox="1">
              <a:spLocks/>
            </p:cNvSpPr>
            <p:nvPr/>
          </p:nvSpPr>
          <p:spPr bwMode="auto">
            <a:xfrm>
              <a:off x="5014201" y="1488763"/>
              <a:ext cx="2582990" cy="64273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ＭＳ Ｐゴシック" charset="0"/>
                  <a:cs typeface="ＭＳ Ｐゴシック" charset="0"/>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ＭＳ Ｐゴシック" charset="0"/>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ＭＳ Ｐゴシック" charset="0"/>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ＭＳ Ｐゴシック" charset="0"/>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685800" rtl="0" eaLnBrk="0" fontAlgn="base" latinLnBrk="0" hangingPunct="0">
                <a:lnSpc>
                  <a:spcPct val="90000"/>
                </a:lnSpc>
                <a:spcBef>
                  <a:spcPts val="1000"/>
                </a:spcBef>
                <a:spcAft>
                  <a:spcPct val="0"/>
                </a:spcAft>
                <a:buClrTx/>
                <a:buSzTx/>
                <a:buFont typeface="Arial" charset="0"/>
                <a:buNone/>
                <a:tabLst/>
                <a:defRPr/>
              </a:pPr>
              <a:r>
                <a:rPr kumimoji="0" lang="en-US" sz="2100" b="0" i="0" u="none" strike="noStrike" kern="1200" cap="none" spc="0" normalizeH="0" baseline="0" noProof="0" dirty="0">
                  <a:ln>
                    <a:noFill/>
                  </a:ln>
                  <a:solidFill>
                    <a:srgbClr val="000000"/>
                  </a:solidFill>
                  <a:effectLst/>
                  <a:uLnTx/>
                  <a:uFillTx/>
                  <a:latin typeface="IBM Plex Sans"/>
                  <a:ea typeface="ＭＳ Ｐゴシック" charset="0"/>
                </a:rPr>
                <a:t>IBM Business Process Manager</a:t>
              </a:r>
            </a:p>
            <a:p>
              <a:pPr marL="0" marR="0" lvl="0" indent="0" algn="ctr" defTabSz="685800" rtl="0" eaLnBrk="0" fontAlgn="base" latinLnBrk="0" hangingPunct="0">
                <a:lnSpc>
                  <a:spcPct val="90000"/>
                </a:lnSpc>
                <a:spcBef>
                  <a:spcPts val="1000"/>
                </a:spcBef>
                <a:spcAft>
                  <a:spcPct val="0"/>
                </a:spcAft>
                <a:buClrTx/>
                <a:buSzTx/>
                <a:buFont typeface="Arial" charset="0"/>
                <a:buNone/>
                <a:tabLst/>
                <a:defRPr/>
              </a:pPr>
              <a:endParaRPr kumimoji="0" lang="en-US" sz="2100" b="0" i="0" u="none" strike="noStrike" kern="1200" cap="none" spc="0" normalizeH="0" baseline="0" noProof="0" dirty="0">
                <a:ln>
                  <a:noFill/>
                </a:ln>
                <a:solidFill>
                  <a:srgbClr val="000000"/>
                </a:solidFill>
                <a:effectLst/>
                <a:uLnTx/>
                <a:uFillTx/>
                <a:latin typeface="IBM Plex Sans"/>
                <a:ea typeface="ＭＳ Ｐゴシック" charset="0"/>
              </a:endParaRPr>
            </a:p>
          </p:txBody>
        </p:sp>
        <p:pic>
          <p:nvPicPr>
            <p:cNvPr id="56" name="Picture 55"/>
            <p:cNvPicPr>
              <a:picLocks noChangeAspect="1"/>
            </p:cNvPicPr>
            <p:nvPr/>
          </p:nvPicPr>
          <p:blipFill rotWithShape="1">
            <a:blip r:embed="rId3">
              <a:extLst>
                <a:ext uri="{28A0092B-C50C-407E-A947-70E740481C1C}">
                  <a14:useLocalDpi xmlns:a14="http://schemas.microsoft.com/office/drawing/2010/main" val="0"/>
                </a:ext>
              </a:extLst>
            </a:blip>
            <a:srcRect b="15369"/>
            <a:stretch/>
          </p:blipFill>
          <p:spPr>
            <a:xfrm>
              <a:off x="5415637" y="2167295"/>
              <a:ext cx="2069794" cy="1751683"/>
            </a:xfrm>
            <a:prstGeom prst="rect">
              <a:avLst/>
            </a:prstGeom>
          </p:spPr>
        </p:pic>
      </p:grpSp>
      <p:grpSp>
        <p:nvGrpSpPr>
          <p:cNvPr id="5" name="Group 4"/>
          <p:cNvGrpSpPr/>
          <p:nvPr/>
        </p:nvGrpSpPr>
        <p:grpSpPr>
          <a:xfrm>
            <a:off x="1197532" y="1567745"/>
            <a:ext cx="2928883" cy="2287419"/>
            <a:chOff x="1197532" y="1567745"/>
            <a:chExt cx="2928883" cy="2287419"/>
          </a:xfrm>
        </p:grpSpPr>
        <p:sp>
          <p:nvSpPr>
            <p:cNvPr id="54" name="Content Placeholder 2"/>
            <p:cNvSpPr txBox="1">
              <a:spLocks/>
            </p:cNvSpPr>
            <p:nvPr/>
          </p:nvSpPr>
          <p:spPr bwMode="auto">
            <a:xfrm>
              <a:off x="1197532" y="1567745"/>
              <a:ext cx="2928883" cy="663559"/>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ＭＳ Ｐゴシック" charset="0"/>
                  <a:cs typeface="ＭＳ Ｐゴシック" charset="0"/>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ＭＳ Ｐゴシック" charset="0"/>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ＭＳ Ｐゴシック" charset="0"/>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ＭＳ Ｐゴシック" charset="0"/>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685800" rtl="0" eaLnBrk="0" fontAlgn="base" latinLnBrk="0" hangingPunct="0">
                <a:lnSpc>
                  <a:spcPct val="90000"/>
                </a:lnSpc>
                <a:spcBef>
                  <a:spcPts val="1000"/>
                </a:spcBef>
                <a:spcAft>
                  <a:spcPct val="0"/>
                </a:spcAft>
                <a:buClrTx/>
                <a:buSzTx/>
                <a:buFont typeface="Arial" charset="0"/>
                <a:buNone/>
                <a:tabLst/>
                <a:defRPr/>
              </a:pPr>
              <a:r>
                <a:rPr kumimoji="0" lang="en-US" sz="2100" b="0" i="0" u="none" strike="noStrike" kern="1200" cap="none" spc="0" normalizeH="0" baseline="0" noProof="0" dirty="0">
                  <a:ln>
                    <a:noFill/>
                  </a:ln>
                  <a:solidFill>
                    <a:srgbClr val="000000"/>
                  </a:solidFill>
                  <a:effectLst/>
                  <a:uLnTx/>
                  <a:uFillTx/>
                  <a:latin typeface="IBM Plex Sans"/>
                  <a:ea typeface="ＭＳ Ｐゴシック" charset="0"/>
                </a:rPr>
                <a:t>IBM Case Manger</a:t>
              </a:r>
            </a:p>
            <a:p>
              <a:pPr marL="0" marR="0" lvl="0" indent="0" algn="ctr" defTabSz="685800" rtl="0" eaLnBrk="0" fontAlgn="base" latinLnBrk="0" hangingPunct="0">
                <a:lnSpc>
                  <a:spcPct val="90000"/>
                </a:lnSpc>
                <a:spcBef>
                  <a:spcPts val="1000"/>
                </a:spcBef>
                <a:spcAft>
                  <a:spcPct val="0"/>
                </a:spcAft>
                <a:buClrTx/>
                <a:buSzTx/>
                <a:buFont typeface="Arial" charset="0"/>
                <a:buNone/>
                <a:tabLst/>
                <a:defRPr/>
              </a:pPr>
              <a:endParaRPr kumimoji="0" lang="en-US" sz="2100" b="1" i="0" u="none" strike="noStrike" kern="1200" cap="none" spc="0" normalizeH="0" baseline="0" noProof="0" dirty="0">
                <a:ln>
                  <a:noFill/>
                </a:ln>
                <a:solidFill>
                  <a:srgbClr val="000000"/>
                </a:solidFill>
                <a:effectLst/>
                <a:uLnTx/>
                <a:uFillTx/>
                <a:latin typeface="IBM Plex Sans"/>
                <a:ea typeface="ＭＳ Ｐゴシック" charset="0"/>
              </a:endParaRPr>
            </a:p>
          </p:txBody>
        </p:sp>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b="21846"/>
            <a:stretch/>
          </p:blipFill>
          <p:spPr>
            <a:xfrm>
              <a:off x="1404391" y="1889463"/>
              <a:ext cx="2515166" cy="1965701"/>
            </a:xfrm>
            <a:prstGeom prst="rect">
              <a:avLst/>
            </a:prstGeom>
            <a:solidFill>
              <a:schemeClr val="bg2"/>
            </a:solidFill>
          </p:spPr>
        </p:pic>
      </p:grpSp>
      <p:sp>
        <p:nvSpPr>
          <p:cNvPr id="58" name="TextBox 57"/>
          <p:cNvSpPr txBox="1"/>
          <p:nvPr/>
        </p:nvSpPr>
        <p:spPr>
          <a:xfrm>
            <a:off x="4262727" y="2468934"/>
            <a:ext cx="725226" cy="83099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0000"/>
                </a:solidFill>
                <a:effectLst/>
                <a:uLnTx/>
                <a:uFillTx/>
                <a:latin typeface="IBM Plex Sans"/>
                <a:ea typeface="+mn-ea"/>
                <a:cs typeface="+mn-cs"/>
              </a:rPr>
              <a:t>+</a:t>
            </a:r>
          </a:p>
        </p:txBody>
      </p:sp>
      <p:sp>
        <p:nvSpPr>
          <p:cNvPr id="4" name="Rounded Rectangle 3"/>
          <p:cNvSpPr/>
          <p:nvPr/>
        </p:nvSpPr>
        <p:spPr>
          <a:xfrm>
            <a:off x="1018540" y="1165822"/>
            <a:ext cx="7213600" cy="3200400"/>
          </a:xfrm>
          <a:prstGeom prst="roundRect">
            <a:avLst/>
          </a:prstGeom>
          <a:ln w="127000">
            <a:solidFill>
              <a:schemeClr val="accent3"/>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3" name="Footer Placeholder 3">
            <a:extLst>
              <a:ext uri="{FF2B5EF4-FFF2-40B4-BE49-F238E27FC236}">
                <a16:creationId xmlns:a16="http://schemas.microsoft.com/office/drawing/2014/main" id="{92CB3838-D5FB-40E6-B2C9-FECA8D886783}"/>
              </a:ext>
            </a:extLst>
          </p:cNvPr>
          <p:cNvSpPr>
            <a:spLocks noGrp="1"/>
          </p:cNvSpPr>
          <p:nvPr>
            <p:ph type="ftr" sz="quarter" idx="11"/>
          </p:nvPr>
        </p:nvSpPr>
        <p:spPr>
          <a:xfrm>
            <a:off x="228600" y="4826480"/>
            <a:ext cx="6400800" cy="13716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solidFill>
                  <a:srgbClr val="000000"/>
                </a:solidFill>
                <a:effectLst/>
                <a:uLnTx/>
                <a:uFillTx/>
                <a:latin typeface="IBM Plex Sans"/>
                <a:cs typeface="Arial" charset="0"/>
              </a:rPr>
              <a:t>Think 2019 / 7461 / Feb 15, 2019 / © 2019 IBM Corporation</a:t>
            </a:r>
            <a:endParaRPr kumimoji="0" lang="en-US" sz="600" b="0" i="0" u="none" strike="noStrike" kern="1200" cap="none" spc="0" normalizeH="0" baseline="0" noProof="0" dirty="0">
              <a:ln>
                <a:noFill/>
              </a:ln>
              <a:solidFill>
                <a:srgbClr val="000000"/>
              </a:solidFill>
              <a:effectLst/>
              <a:uLnTx/>
              <a:uFillTx/>
              <a:latin typeface="IBM Plex Sans"/>
              <a:cs typeface="Arial" charset="0"/>
            </a:endParaRPr>
          </a:p>
        </p:txBody>
      </p:sp>
    </p:spTree>
    <p:extLst>
      <p:ext uri="{BB962C8B-B14F-4D97-AF65-F5344CB8AC3E}">
        <p14:creationId xmlns:p14="http://schemas.microsoft.com/office/powerpoint/2010/main" val="459655999"/>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4926B46E-0525-1E4A-A80D-11FC0FA0C3A0}"/>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E68EA592-0BA5-BB47-BFF8-081227C71F6F}"/>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32B93426-623A-3E4B-A4FC-A380B2922F52}"/>
    </a:ext>
  </a:extLst>
</a:theme>
</file>

<file path=ppt/theme/theme5.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6.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7.xml><?xml version="1.0" encoding="utf-8"?>
<a:theme xmlns:a="http://schemas.openxmlformats.org/drawingml/2006/main" name="2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8.xml><?xml version="1.0" encoding="utf-8"?>
<a:theme xmlns:a="http://schemas.openxmlformats.org/drawingml/2006/main" name="3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9.xml><?xml version="1.0" encoding="utf-8"?>
<a:theme xmlns:a="http://schemas.openxmlformats.org/drawingml/2006/main" name="2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docProps/app.xml><?xml version="1.0" encoding="utf-8"?>
<Properties xmlns="http://schemas.openxmlformats.org/officeDocument/2006/extended-properties" xmlns:vt="http://schemas.openxmlformats.org/officeDocument/2006/docPropsVTypes">
  <Template>Presentation1_Think_2018_SpeakerPPT_npdosclaimer</Template>
  <TotalTime>9195</TotalTime>
  <Words>1101</Words>
  <Application>Microsoft Macintosh PowerPoint</Application>
  <PresentationFormat>Affichage à l'écran (16:9)</PresentationFormat>
  <Paragraphs>243</Paragraphs>
  <Slides>23</Slides>
  <Notes>5</Notes>
  <HiddenSlides>0</HiddenSlides>
  <MMClips>0</MMClips>
  <ScaleCrop>false</ScaleCrop>
  <HeadingPairs>
    <vt:vector size="6" baseType="variant">
      <vt:variant>
        <vt:lpstr>Polices utilisées</vt:lpstr>
      </vt:variant>
      <vt:variant>
        <vt:i4>6</vt:i4>
      </vt:variant>
      <vt:variant>
        <vt:lpstr>Thème</vt:lpstr>
      </vt:variant>
      <vt:variant>
        <vt:i4>9</vt:i4>
      </vt:variant>
      <vt:variant>
        <vt:lpstr>Titres des diapositives</vt:lpstr>
      </vt:variant>
      <vt:variant>
        <vt:i4>23</vt:i4>
      </vt:variant>
    </vt:vector>
  </HeadingPairs>
  <TitlesOfParts>
    <vt:vector size="38" baseType="lpstr">
      <vt:lpstr>Lato</vt:lpstr>
      <vt:lpstr>Arial</vt:lpstr>
      <vt:lpstr>Calibri</vt:lpstr>
      <vt:lpstr>Helvetica Neue Bold  </vt:lpstr>
      <vt:lpstr>IBM Plex Sans</vt:lpstr>
      <vt:lpstr>Wingdings</vt:lpstr>
      <vt:lpstr>blk_background_2017</vt:lpstr>
      <vt:lpstr>dk_blu_background_2017</vt:lpstr>
      <vt:lpstr>gry_background_2017</vt:lpstr>
      <vt:lpstr>wht_background_2017</vt:lpstr>
      <vt:lpstr>1_wht_background_2017</vt:lpstr>
      <vt:lpstr>1_gry_background_2017</vt:lpstr>
      <vt:lpstr>2_wht_background_2017</vt:lpstr>
      <vt:lpstr>3_wht_background_2017</vt:lpstr>
      <vt:lpstr>2_gry_background_2017</vt:lpstr>
      <vt:lpstr>Présentation PowerPoint</vt:lpstr>
      <vt:lpstr>Notices and disclaimers</vt:lpstr>
      <vt:lpstr>Notices and disclaimers continued </vt:lpstr>
      <vt:lpstr>7461 Hands on Lab: Add Intelligence to Business Automation with IBM Business Automation Insights —          Sebastian Carbajales IBM Digital Business Workflow, Architecture &amp; Development   Christophe Jolif IBM Digital Business Automation, Architecture &amp; Development</vt:lpstr>
      <vt:lpstr>Contents</vt:lpstr>
      <vt:lpstr>Lab Goals</vt:lpstr>
      <vt:lpstr>What is Business Automation Workflow (BAW)? </vt:lpstr>
      <vt:lpstr>Présentation PowerPoint</vt:lpstr>
      <vt:lpstr>IBM Business Automation Workflow</vt:lpstr>
      <vt:lpstr>Présentation PowerPoint</vt:lpstr>
      <vt:lpstr>What is Business Automation Insights (BAI)? </vt:lpstr>
      <vt:lpstr>What is Business Automation Insights?</vt:lpstr>
      <vt:lpstr>Business Operation Data</vt:lpstr>
      <vt:lpstr>From Operational Insights Analysis to …</vt:lpstr>
      <vt:lpstr>Examples of Out of the Box and Custom Dashboards</vt:lpstr>
      <vt:lpstr>… to Machine Learning Recommendations</vt:lpstr>
      <vt:lpstr>High Level Architecture</vt:lpstr>
      <vt:lpstr>Business Automation Insights  Takeaways</vt:lpstr>
      <vt:lpstr>Lab Overview </vt:lpstr>
      <vt:lpstr>Lab Scenario</vt:lpstr>
      <vt:lpstr>Lab Structure</vt:lpstr>
      <vt:lpstr>Thank you</vt:lpstr>
      <vt:lpstr>Présentation PowerPoint</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creator>Dasol Jung</dc:creator>
  <cp:lastModifiedBy>Christophe Jolif</cp:lastModifiedBy>
  <cp:revision>104</cp:revision>
  <dcterms:created xsi:type="dcterms:W3CDTF">2017-12-15T17:43:10Z</dcterms:created>
  <dcterms:modified xsi:type="dcterms:W3CDTF">2019-02-14T05:35:10Z</dcterms:modified>
</cp:coreProperties>
</file>